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5" r:id="rId24"/>
    <p:sldId id="290" r:id="rId25"/>
    <p:sldId id="286" r:id="rId26"/>
    <p:sldId id="287" r:id="rId27"/>
    <p:sldId id="289" r:id="rId28"/>
    <p:sldId id="291" r:id="rId29"/>
    <p:sldId id="292" r:id="rId30"/>
    <p:sldId id="293" r:id="rId31"/>
    <p:sldId id="294" r:id="rId32"/>
    <p:sldId id="295" r:id="rId33"/>
    <p:sldId id="296" r:id="rId34"/>
    <p:sldId id="297" r:id="rId35"/>
    <p:sldId id="298" r:id="rId36"/>
    <p:sldId id="281" r:id="rId37"/>
    <p:sldId id="280" r:id="rId38"/>
    <p:sldId id="282" r:id="rId39"/>
    <p:sldId id="283" r:id="rId40"/>
    <p:sldId id="284" r:id="rId41"/>
    <p:sldId id="299"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65D3A8-4E90-E94E-B04A-BF2D855102F1}" v="139" dt="2024-09-29T15:29:09.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35"/>
    <p:restoredTop sz="72772" autoAdjust="0"/>
  </p:normalViewPr>
  <p:slideViewPr>
    <p:cSldViewPr snapToGrid="0">
      <p:cViewPr varScale="1">
        <p:scale>
          <a:sx n="115" d="100"/>
          <a:sy n="115" d="100"/>
        </p:scale>
        <p:origin x="1984" y="18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drien DELOBEL" userId="c0504571-d826-4ce3-966d-1c275691da41" providerId="ADAL" clId="{DA65D3A8-4E90-E94E-B04A-BF2D855102F1}"/>
    <pc:docChg chg="undo custSel addSld modSld">
      <pc:chgData name="Hadrien DELOBEL" userId="c0504571-d826-4ce3-966d-1c275691da41" providerId="ADAL" clId="{DA65D3A8-4E90-E94E-B04A-BF2D855102F1}" dt="2024-09-29T15:29:09.238" v="6297" actId="20577"/>
      <pc:docMkLst>
        <pc:docMk/>
      </pc:docMkLst>
      <pc:sldChg chg="modSp">
        <pc:chgData name="Hadrien DELOBEL" userId="c0504571-d826-4ce3-966d-1c275691da41" providerId="ADAL" clId="{DA65D3A8-4E90-E94E-B04A-BF2D855102F1}" dt="2024-09-27T18:57:59.981" v="0" actId="20577"/>
        <pc:sldMkLst>
          <pc:docMk/>
          <pc:sldMk cId="3570655595" sldId="257"/>
        </pc:sldMkLst>
        <pc:graphicFrameChg chg="mod">
          <ac:chgData name="Hadrien DELOBEL" userId="c0504571-d826-4ce3-966d-1c275691da41" providerId="ADAL" clId="{DA65D3A8-4E90-E94E-B04A-BF2D855102F1}" dt="2024-09-27T18:57:59.981" v="0" actId="20577"/>
          <ac:graphicFrameMkLst>
            <pc:docMk/>
            <pc:sldMk cId="3570655595" sldId="257"/>
            <ac:graphicFrameMk id="26" creationId="{B1CF60F5-7981-DB5A-7CFD-85BAC49686FF}"/>
          </ac:graphicFrameMkLst>
        </pc:graphicFrameChg>
      </pc:sldChg>
      <pc:sldChg chg="addSp delSp modSp new mod setBg">
        <pc:chgData name="Hadrien DELOBEL" userId="c0504571-d826-4ce3-966d-1c275691da41" providerId="ADAL" clId="{DA65D3A8-4E90-E94E-B04A-BF2D855102F1}" dt="2024-09-27T19:10:16.112" v="380" actId="26606"/>
        <pc:sldMkLst>
          <pc:docMk/>
          <pc:sldMk cId="1042868632" sldId="259"/>
        </pc:sldMkLst>
        <pc:spChg chg="mod">
          <ac:chgData name="Hadrien DELOBEL" userId="c0504571-d826-4ce3-966d-1c275691da41" providerId="ADAL" clId="{DA65D3A8-4E90-E94E-B04A-BF2D855102F1}" dt="2024-09-27T19:10:16.112" v="380" actId="26606"/>
          <ac:spMkLst>
            <pc:docMk/>
            <pc:sldMk cId="1042868632" sldId="259"/>
            <ac:spMk id="2" creationId="{58DA4403-E6DD-F721-C8DB-D0836BDFEBE6}"/>
          </ac:spMkLst>
        </pc:spChg>
        <pc:spChg chg="del mod">
          <ac:chgData name="Hadrien DELOBEL" userId="c0504571-d826-4ce3-966d-1c275691da41" providerId="ADAL" clId="{DA65D3A8-4E90-E94E-B04A-BF2D855102F1}" dt="2024-09-27T19:10:16.112" v="380" actId="26606"/>
          <ac:spMkLst>
            <pc:docMk/>
            <pc:sldMk cId="1042868632" sldId="259"/>
            <ac:spMk id="3" creationId="{72489985-ECD9-BB8B-CA36-612639257C5A}"/>
          </ac:spMkLst>
        </pc:spChg>
        <pc:spChg chg="add">
          <ac:chgData name="Hadrien DELOBEL" userId="c0504571-d826-4ce3-966d-1c275691da41" providerId="ADAL" clId="{DA65D3A8-4E90-E94E-B04A-BF2D855102F1}" dt="2024-09-27T19:10:16.112" v="380" actId="26606"/>
          <ac:spMkLst>
            <pc:docMk/>
            <pc:sldMk cId="1042868632" sldId="259"/>
            <ac:spMk id="9" creationId="{E383CC5D-71E8-4CB2-8E4A-F1E4FF6DC9D6}"/>
          </ac:spMkLst>
        </pc:spChg>
        <pc:spChg chg="add">
          <ac:chgData name="Hadrien DELOBEL" userId="c0504571-d826-4ce3-966d-1c275691da41" providerId="ADAL" clId="{DA65D3A8-4E90-E94E-B04A-BF2D855102F1}" dt="2024-09-27T19:10:16.112" v="380" actId="26606"/>
          <ac:spMkLst>
            <pc:docMk/>
            <pc:sldMk cId="1042868632" sldId="259"/>
            <ac:spMk id="11" creationId="{E2DA5AC1-43C5-4243-9028-07DBB80D0C95}"/>
          </ac:spMkLst>
        </pc:spChg>
        <pc:spChg chg="add">
          <ac:chgData name="Hadrien DELOBEL" userId="c0504571-d826-4ce3-966d-1c275691da41" providerId="ADAL" clId="{DA65D3A8-4E90-E94E-B04A-BF2D855102F1}" dt="2024-09-27T19:10:16.112" v="380" actId="26606"/>
          <ac:spMkLst>
            <pc:docMk/>
            <pc:sldMk cId="1042868632" sldId="259"/>
            <ac:spMk id="13" creationId="{8A4EDA1C-27A1-4C83-ACE4-6675EC9245B1}"/>
          </ac:spMkLst>
        </pc:spChg>
        <pc:spChg chg="add">
          <ac:chgData name="Hadrien DELOBEL" userId="c0504571-d826-4ce3-966d-1c275691da41" providerId="ADAL" clId="{DA65D3A8-4E90-E94E-B04A-BF2D855102F1}" dt="2024-09-27T19:10:16.112" v="380" actId="26606"/>
          <ac:spMkLst>
            <pc:docMk/>
            <pc:sldMk cId="1042868632" sldId="259"/>
            <ac:spMk id="15" creationId="{1C2185E4-B584-4B9D-9440-DEA0FB9D94DF}"/>
          </ac:spMkLst>
        </pc:spChg>
        <pc:spChg chg="add">
          <ac:chgData name="Hadrien DELOBEL" userId="c0504571-d826-4ce3-966d-1c275691da41" providerId="ADAL" clId="{DA65D3A8-4E90-E94E-B04A-BF2D855102F1}" dt="2024-09-27T19:10:16.112" v="380" actId="26606"/>
          <ac:spMkLst>
            <pc:docMk/>
            <pc:sldMk cId="1042868632" sldId="259"/>
            <ac:spMk id="17" creationId="{FF33EC8A-EE0A-4395-97E2-DAD467CF734C}"/>
          </ac:spMkLst>
        </pc:spChg>
        <pc:spChg chg="add">
          <ac:chgData name="Hadrien DELOBEL" userId="c0504571-d826-4ce3-966d-1c275691da41" providerId="ADAL" clId="{DA65D3A8-4E90-E94E-B04A-BF2D855102F1}" dt="2024-09-27T19:10:16.112" v="380" actId="26606"/>
          <ac:spMkLst>
            <pc:docMk/>
            <pc:sldMk cId="1042868632" sldId="259"/>
            <ac:spMk id="19" creationId="{FF85DA95-16A4-404E-9BFF-27F8E4FC78AA}"/>
          </ac:spMkLst>
        </pc:spChg>
        <pc:graphicFrameChg chg="add">
          <ac:chgData name="Hadrien DELOBEL" userId="c0504571-d826-4ce3-966d-1c275691da41" providerId="ADAL" clId="{DA65D3A8-4E90-E94E-B04A-BF2D855102F1}" dt="2024-09-27T19:10:16.112" v="380" actId="26606"/>
          <ac:graphicFrameMkLst>
            <pc:docMk/>
            <pc:sldMk cId="1042868632" sldId="259"/>
            <ac:graphicFrameMk id="5" creationId="{65021815-33C5-9397-103C-BA0C5B6BFCF3}"/>
          </ac:graphicFrameMkLst>
        </pc:graphicFrameChg>
      </pc:sldChg>
      <pc:sldChg chg="addSp delSp modSp new mod setBg">
        <pc:chgData name="Hadrien DELOBEL" userId="c0504571-d826-4ce3-966d-1c275691da41" providerId="ADAL" clId="{DA65D3A8-4E90-E94E-B04A-BF2D855102F1}" dt="2024-09-27T19:22:05.224" v="727" actId="26606"/>
        <pc:sldMkLst>
          <pc:docMk/>
          <pc:sldMk cId="676431191" sldId="260"/>
        </pc:sldMkLst>
        <pc:spChg chg="mod">
          <ac:chgData name="Hadrien DELOBEL" userId="c0504571-d826-4ce3-966d-1c275691da41" providerId="ADAL" clId="{DA65D3A8-4E90-E94E-B04A-BF2D855102F1}" dt="2024-09-27T19:22:05.224" v="727" actId="26606"/>
          <ac:spMkLst>
            <pc:docMk/>
            <pc:sldMk cId="676431191" sldId="260"/>
            <ac:spMk id="2" creationId="{E121E08B-4297-98AE-81E2-2F4963C55ED9}"/>
          </ac:spMkLst>
        </pc:spChg>
        <pc:spChg chg="add del mod">
          <ac:chgData name="Hadrien DELOBEL" userId="c0504571-d826-4ce3-966d-1c275691da41" providerId="ADAL" clId="{DA65D3A8-4E90-E94E-B04A-BF2D855102F1}" dt="2024-09-27T19:22:05.224" v="727" actId="26606"/>
          <ac:spMkLst>
            <pc:docMk/>
            <pc:sldMk cId="676431191" sldId="260"/>
            <ac:spMk id="3" creationId="{FECA6922-A3F1-98E5-4ABD-A3B68BDAC6EE}"/>
          </ac:spMkLst>
        </pc:spChg>
        <pc:spChg chg="add del">
          <ac:chgData name="Hadrien DELOBEL" userId="c0504571-d826-4ce3-966d-1c275691da41" providerId="ADAL" clId="{DA65D3A8-4E90-E94E-B04A-BF2D855102F1}" dt="2024-09-27T19:22:05.201" v="726" actId="26606"/>
          <ac:spMkLst>
            <pc:docMk/>
            <pc:sldMk cId="676431191" sldId="260"/>
            <ac:spMk id="9" creationId="{1CC4AFFA-9868-4B7D-9F63-93C34D36234F}"/>
          </ac:spMkLst>
        </pc:spChg>
        <pc:spChg chg="add del">
          <ac:chgData name="Hadrien DELOBEL" userId="c0504571-d826-4ce3-966d-1c275691da41" providerId="ADAL" clId="{DA65D3A8-4E90-E94E-B04A-BF2D855102F1}" dt="2024-09-27T19:22:05.201" v="726" actId="26606"/>
          <ac:spMkLst>
            <pc:docMk/>
            <pc:sldMk cId="676431191" sldId="260"/>
            <ac:spMk id="11" creationId="{024CCFE6-8D32-4963-9B5D-E742044292DD}"/>
          </ac:spMkLst>
        </pc:spChg>
        <pc:spChg chg="add del">
          <ac:chgData name="Hadrien DELOBEL" userId="c0504571-d826-4ce3-966d-1c275691da41" providerId="ADAL" clId="{DA65D3A8-4E90-E94E-B04A-BF2D855102F1}" dt="2024-09-27T19:22:05.201" v="726" actId="26606"/>
          <ac:spMkLst>
            <pc:docMk/>
            <pc:sldMk cId="676431191" sldId="260"/>
            <ac:spMk id="13" creationId="{43414B78-940D-4BE3-A24D-B003E1C9C018}"/>
          </ac:spMkLst>
        </pc:spChg>
        <pc:spChg chg="add">
          <ac:chgData name="Hadrien DELOBEL" userId="c0504571-d826-4ce3-966d-1c275691da41" providerId="ADAL" clId="{DA65D3A8-4E90-E94E-B04A-BF2D855102F1}" dt="2024-09-27T19:22:05.224" v="727" actId="26606"/>
          <ac:spMkLst>
            <pc:docMk/>
            <pc:sldMk cId="676431191" sldId="260"/>
            <ac:spMk id="15" creationId="{1C2185E4-B584-4B9D-9440-DEA0FB9D94DF}"/>
          </ac:spMkLst>
        </pc:spChg>
        <pc:spChg chg="add">
          <ac:chgData name="Hadrien DELOBEL" userId="c0504571-d826-4ce3-966d-1c275691da41" providerId="ADAL" clId="{DA65D3A8-4E90-E94E-B04A-BF2D855102F1}" dt="2024-09-27T19:22:05.224" v="727" actId="26606"/>
          <ac:spMkLst>
            <pc:docMk/>
            <pc:sldMk cId="676431191" sldId="260"/>
            <ac:spMk id="16" creationId="{E383CC5D-71E8-4CB2-8E4A-F1E4FF6DC9D6}"/>
          </ac:spMkLst>
        </pc:spChg>
        <pc:spChg chg="add">
          <ac:chgData name="Hadrien DELOBEL" userId="c0504571-d826-4ce3-966d-1c275691da41" providerId="ADAL" clId="{DA65D3A8-4E90-E94E-B04A-BF2D855102F1}" dt="2024-09-27T19:22:05.224" v="727" actId="26606"/>
          <ac:spMkLst>
            <pc:docMk/>
            <pc:sldMk cId="676431191" sldId="260"/>
            <ac:spMk id="17" creationId="{FF33EC8A-EE0A-4395-97E2-DAD467CF734C}"/>
          </ac:spMkLst>
        </pc:spChg>
        <pc:spChg chg="add">
          <ac:chgData name="Hadrien DELOBEL" userId="c0504571-d826-4ce3-966d-1c275691da41" providerId="ADAL" clId="{DA65D3A8-4E90-E94E-B04A-BF2D855102F1}" dt="2024-09-27T19:22:05.224" v="727" actId="26606"/>
          <ac:spMkLst>
            <pc:docMk/>
            <pc:sldMk cId="676431191" sldId="260"/>
            <ac:spMk id="18" creationId="{E2DA5AC1-43C5-4243-9028-07DBB80D0C95}"/>
          </ac:spMkLst>
        </pc:spChg>
        <pc:spChg chg="add">
          <ac:chgData name="Hadrien DELOBEL" userId="c0504571-d826-4ce3-966d-1c275691da41" providerId="ADAL" clId="{DA65D3A8-4E90-E94E-B04A-BF2D855102F1}" dt="2024-09-27T19:22:05.224" v="727" actId="26606"/>
          <ac:spMkLst>
            <pc:docMk/>
            <pc:sldMk cId="676431191" sldId="260"/>
            <ac:spMk id="19" creationId="{FF85DA95-16A4-404E-9BFF-27F8E4FC78AA}"/>
          </ac:spMkLst>
        </pc:spChg>
        <pc:spChg chg="add">
          <ac:chgData name="Hadrien DELOBEL" userId="c0504571-d826-4ce3-966d-1c275691da41" providerId="ADAL" clId="{DA65D3A8-4E90-E94E-B04A-BF2D855102F1}" dt="2024-09-27T19:22:05.224" v="727" actId="26606"/>
          <ac:spMkLst>
            <pc:docMk/>
            <pc:sldMk cId="676431191" sldId="260"/>
            <ac:spMk id="20" creationId="{8A4EDA1C-27A1-4C83-ACE4-6675EC9245B1}"/>
          </ac:spMkLst>
        </pc:spChg>
        <pc:graphicFrameChg chg="add del">
          <ac:chgData name="Hadrien DELOBEL" userId="c0504571-d826-4ce3-966d-1c275691da41" providerId="ADAL" clId="{DA65D3A8-4E90-E94E-B04A-BF2D855102F1}" dt="2024-09-27T19:22:05.201" v="726" actId="26606"/>
          <ac:graphicFrameMkLst>
            <pc:docMk/>
            <pc:sldMk cId="676431191" sldId="260"/>
            <ac:graphicFrameMk id="5" creationId="{ED735B73-7F47-9BA5-DFF0-D381B04D49F6}"/>
          </ac:graphicFrameMkLst>
        </pc:graphicFrameChg>
        <pc:graphicFrameChg chg="add">
          <ac:chgData name="Hadrien DELOBEL" userId="c0504571-d826-4ce3-966d-1c275691da41" providerId="ADAL" clId="{DA65D3A8-4E90-E94E-B04A-BF2D855102F1}" dt="2024-09-27T19:22:05.224" v="727" actId="26606"/>
          <ac:graphicFrameMkLst>
            <pc:docMk/>
            <pc:sldMk cId="676431191" sldId="260"/>
            <ac:graphicFrameMk id="21" creationId="{019531C4-05A2-D036-FF24-0B366A3FAA50}"/>
          </ac:graphicFrameMkLst>
        </pc:graphicFrameChg>
      </pc:sldChg>
      <pc:sldChg chg="addSp delSp modSp new mod setBg">
        <pc:chgData name="Hadrien DELOBEL" userId="c0504571-d826-4ce3-966d-1c275691da41" providerId="ADAL" clId="{DA65D3A8-4E90-E94E-B04A-BF2D855102F1}" dt="2024-09-29T15:19:59.118" v="6172" actId="20577"/>
        <pc:sldMkLst>
          <pc:docMk/>
          <pc:sldMk cId="3276421906" sldId="261"/>
        </pc:sldMkLst>
        <pc:spChg chg="mod">
          <ac:chgData name="Hadrien DELOBEL" userId="c0504571-d826-4ce3-966d-1c275691da41" providerId="ADAL" clId="{DA65D3A8-4E90-E94E-B04A-BF2D855102F1}" dt="2024-09-27T19:29:01.881" v="859" actId="26606"/>
          <ac:spMkLst>
            <pc:docMk/>
            <pc:sldMk cId="3276421906" sldId="261"/>
            <ac:spMk id="2" creationId="{65AEB1CF-D1AE-3620-F7B1-069431D93A59}"/>
          </ac:spMkLst>
        </pc:spChg>
        <pc:spChg chg="add del mod">
          <ac:chgData name="Hadrien DELOBEL" userId="c0504571-d826-4ce3-966d-1c275691da41" providerId="ADAL" clId="{DA65D3A8-4E90-E94E-B04A-BF2D855102F1}" dt="2024-09-27T19:29:01.881" v="859" actId="26606"/>
          <ac:spMkLst>
            <pc:docMk/>
            <pc:sldMk cId="3276421906" sldId="261"/>
            <ac:spMk id="3" creationId="{F99B6495-D9B5-79EE-5337-26C5124AAE3E}"/>
          </ac:spMkLst>
        </pc:spChg>
        <pc:spChg chg="add del">
          <ac:chgData name="Hadrien DELOBEL" userId="c0504571-d826-4ce3-966d-1c275691da41" providerId="ADAL" clId="{DA65D3A8-4E90-E94E-B04A-BF2D855102F1}" dt="2024-09-27T19:29:01.853" v="858" actId="26606"/>
          <ac:spMkLst>
            <pc:docMk/>
            <pc:sldMk cId="3276421906" sldId="261"/>
            <ac:spMk id="9" creationId="{E383CC5D-71E8-4CB2-8E4A-F1E4FF6DC9D6}"/>
          </ac:spMkLst>
        </pc:spChg>
        <pc:spChg chg="add del">
          <ac:chgData name="Hadrien DELOBEL" userId="c0504571-d826-4ce3-966d-1c275691da41" providerId="ADAL" clId="{DA65D3A8-4E90-E94E-B04A-BF2D855102F1}" dt="2024-09-27T19:29:01.853" v="858" actId="26606"/>
          <ac:spMkLst>
            <pc:docMk/>
            <pc:sldMk cId="3276421906" sldId="261"/>
            <ac:spMk id="11" creationId="{E2DA5AC1-43C5-4243-9028-07DBB80D0C95}"/>
          </ac:spMkLst>
        </pc:spChg>
        <pc:spChg chg="add del">
          <ac:chgData name="Hadrien DELOBEL" userId="c0504571-d826-4ce3-966d-1c275691da41" providerId="ADAL" clId="{DA65D3A8-4E90-E94E-B04A-BF2D855102F1}" dt="2024-09-27T19:29:01.853" v="858" actId="26606"/>
          <ac:spMkLst>
            <pc:docMk/>
            <pc:sldMk cId="3276421906" sldId="261"/>
            <ac:spMk id="13" creationId="{8A4EDA1C-27A1-4C83-ACE4-6675EC9245B1}"/>
          </ac:spMkLst>
        </pc:spChg>
        <pc:spChg chg="add del">
          <ac:chgData name="Hadrien DELOBEL" userId="c0504571-d826-4ce3-966d-1c275691da41" providerId="ADAL" clId="{DA65D3A8-4E90-E94E-B04A-BF2D855102F1}" dt="2024-09-27T19:29:01.853" v="858" actId="26606"/>
          <ac:spMkLst>
            <pc:docMk/>
            <pc:sldMk cId="3276421906" sldId="261"/>
            <ac:spMk id="15" creationId="{1C2185E4-B584-4B9D-9440-DEA0FB9D94DF}"/>
          </ac:spMkLst>
        </pc:spChg>
        <pc:spChg chg="add del">
          <ac:chgData name="Hadrien DELOBEL" userId="c0504571-d826-4ce3-966d-1c275691da41" providerId="ADAL" clId="{DA65D3A8-4E90-E94E-B04A-BF2D855102F1}" dt="2024-09-27T19:29:01.853" v="858" actId="26606"/>
          <ac:spMkLst>
            <pc:docMk/>
            <pc:sldMk cId="3276421906" sldId="261"/>
            <ac:spMk id="17" creationId="{FF33EC8A-EE0A-4395-97E2-DAD467CF734C}"/>
          </ac:spMkLst>
        </pc:spChg>
        <pc:spChg chg="add del">
          <ac:chgData name="Hadrien DELOBEL" userId="c0504571-d826-4ce3-966d-1c275691da41" providerId="ADAL" clId="{DA65D3A8-4E90-E94E-B04A-BF2D855102F1}" dt="2024-09-27T19:29:01.853" v="858" actId="26606"/>
          <ac:spMkLst>
            <pc:docMk/>
            <pc:sldMk cId="3276421906" sldId="261"/>
            <ac:spMk id="19" creationId="{FF85DA95-16A4-404E-9BFF-27F8E4FC78AA}"/>
          </ac:spMkLst>
        </pc:spChg>
        <pc:spChg chg="add">
          <ac:chgData name="Hadrien DELOBEL" userId="c0504571-d826-4ce3-966d-1c275691da41" providerId="ADAL" clId="{DA65D3A8-4E90-E94E-B04A-BF2D855102F1}" dt="2024-09-27T19:29:01.881" v="859" actId="26606"/>
          <ac:spMkLst>
            <pc:docMk/>
            <pc:sldMk cId="3276421906" sldId="261"/>
            <ac:spMk id="21" creationId="{E383CC5D-71E8-4CB2-8E4A-F1E4FF6DC9D6}"/>
          </ac:spMkLst>
        </pc:spChg>
        <pc:spChg chg="add">
          <ac:chgData name="Hadrien DELOBEL" userId="c0504571-d826-4ce3-966d-1c275691da41" providerId="ADAL" clId="{DA65D3A8-4E90-E94E-B04A-BF2D855102F1}" dt="2024-09-27T19:29:01.881" v="859" actId="26606"/>
          <ac:spMkLst>
            <pc:docMk/>
            <pc:sldMk cId="3276421906" sldId="261"/>
            <ac:spMk id="22" creationId="{E2DA5AC1-43C5-4243-9028-07DBB80D0C95}"/>
          </ac:spMkLst>
        </pc:spChg>
        <pc:spChg chg="add">
          <ac:chgData name="Hadrien DELOBEL" userId="c0504571-d826-4ce3-966d-1c275691da41" providerId="ADAL" clId="{DA65D3A8-4E90-E94E-B04A-BF2D855102F1}" dt="2024-09-27T19:29:01.881" v="859" actId="26606"/>
          <ac:spMkLst>
            <pc:docMk/>
            <pc:sldMk cId="3276421906" sldId="261"/>
            <ac:spMk id="23" creationId="{8A4EDA1C-27A1-4C83-ACE4-6675EC9245B1}"/>
          </ac:spMkLst>
        </pc:spChg>
        <pc:spChg chg="add">
          <ac:chgData name="Hadrien DELOBEL" userId="c0504571-d826-4ce3-966d-1c275691da41" providerId="ADAL" clId="{DA65D3A8-4E90-E94E-B04A-BF2D855102F1}" dt="2024-09-27T19:29:01.881" v="859" actId="26606"/>
          <ac:spMkLst>
            <pc:docMk/>
            <pc:sldMk cId="3276421906" sldId="261"/>
            <ac:spMk id="24" creationId="{1C2185E4-B584-4B9D-9440-DEA0FB9D94DF}"/>
          </ac:spMkLst>
        </pc:spChg>
        <pc:spChg chg="add">
          <ac:chgData name="Hadrien DELOBEL" userId="c0504571-d826-4ce3-966d-1c275691da41" providerId="ADAL" clId="{DA65D3A8-4E90-E94E-B04A-BF2D855102F1}" dt="2024-09-27T19:29:01.881" v="859" actId="26606"/>
          <ac:spMkLst>
            <pc:docMk/>
            <pc:sldMk cId="3276421906" sldId="261"/>
            <ac:spMk id="25" creationId="{FF33EC8A-EE0A-4395-97E2-DAD467CF734C}"/>
          </ac:spMkLst>
        </pc:spChg>
        <pc:spChg chg="add">
          <ac:chgData name="Hadrien DELOBEL" userId="c0504571-d826-4ce3-966d-1c275691da41" providerId="ADAL" clId="{DA65D3A8-4E90-E94E-B04A-BF2D855102F1}" dt="2024-09-27T19:29:01.881" v="859" actId="26606"/>
          <ac:spMkLst>
            <pc:docMk/>
            <pc:sldMk cId="3276421906" sldId="261"/>
            <ac:spMk id="26" creationId="{FF85DA95-16A4-404E-9BFF-27F8E4FC78AA}"/>
          </ac:spMkLst>
        </pc:spChg>
        <pc:graphicFrameChg chg="add del">
          <ac:chgData name="Hadrien DELOBEL" userId="c0504571-d826-4ce3-966d-1c275691da41" providerId="ADAL" clId="{DA65D3A8-4E90-E94E-B04A-BF2D855102F1}" dt="2024-09-27T19:29:01.853" v="858" actId="26606"/>
          <ac:graphicFrameMkLst>
            <pc:docMk/>
            <pc:sldMk cId="3276421906" sldId="261"/>
            <ac:graphicFrameMk id="5" creationId="{E4701C98-F32A-6E6A-4B30-4C7A75A36FE1}"/>
          </ac:graphicFrameMkLst>
        </pc:graphicFrameChg>
        <pc:graphicFrameChg chg="add mod">
          <ac:chgData name="Hadrien DELOBEL" userId="c0504571-d826-4ce3-966d-1c275691da41" providerId="ADAL" clId="{DA65D3A8-4E90-E94E-B04A-BF2D855102F1}" dt="2024-09-29T15:19:59.118" v="6172" actId="20577"/>
          <ac:graphicFrameMkLst>
            <pc:docMk/>
            <pc:sldMk cId="3276421906" sldId="261"/>
            <ac:graphicFrameMk id="27" creationId="{BC793CE3-A9E1-C77B-95C5-918F6D36C753}"/>
          </ac:graphicFrameMkLst>
        </pc:graphicFrameChg>
      </pc:sldChg>
      <pc:sldChg chg="addSp delSp modSp new mod setBg">
        <pc:chgData name="Hadrien DELOBEL" userId="c0504571-d826-4ce3-966d-1c275691da41" providerId="ADAL" clId="{DA65D3A8-4E90-E94E-B04A-BF2D855102F1}" dt="2024-09-27T19:33:01.470" v="1036" actId="26606"/>
        <pc:sldMkLst>
          <pc:docMk/>
          <pc:sldMk cId="3621777801" sldId="262"/>
        </pc:sldMkLst>
        <pc:spChg chg="mod">
          <ac:chgData name="Hadrien DELOBEL" userId="c0504571-d826-4ce3-966d-1c275691da41" providerId="ADAL" clId="{DA65D3A8-4E90-E94E-B04A-BF2D855102F1}" dt="2024-09-27T19:33:01.470" v="1036" actId="26606"/>
          <ac:spMkLst>
            <pc:docMk/>
            <pc:sldMk cId="3621777801" sldId="262"/>
            <ac:spMk id="2" creationId="{84661594-E39E-2063-892D-51BFB5E501FD}"/>
          </ac:spMkLst>
        </pc:spChg>
        <pc:spChg chg="del mod">
          <ac:chgData name="Hadrien DELOBEL" userId="c0504571-d826-4ce3-966d-1c275691da41" providerId="ADAL" clId="{DA65D3A8-4E90-E94E-B04A-BF2D855102F1}" dt="2024-09-27T19:33:01.470" v="1036" actId="26606"/>
          <ac:spMkLst>
            <pc:docMk/>
            <pc:sldMk cId="3621777801" sldId="262"/>
            <ac:spMk id="3" creationId="{1F11B7F5-313B-2E51-AAA7-7F1ABF1CD714}"/>
          </ac:spMkLst>
        </pc:spChg>
        <pc:spChg chg="add">
          <ac:chgData name="Hadrien DELOBEL" userId="c0504571-d826-4ce3-966d-1c275691da41" providerId="ADAL" clId="{DA65D3A8-4E90-E94E-B04A-BF2D855102F1}" dt="2024-09-27T19:33:01.470" v="1036" actId="26606"/>
          <ac:spMkLst>
            <pc:docMk/>
            <pc:sldMk cId="3621777801" sldId="262"/>
            <ac:spMk id="9" creationId="{1CC4AFFA-9868-4B7D-9F63-93C34D36234F}"/>
          </ac:spMkLst>
        </pc:spChg>
        <pc:spChg chg="add">
          <ac:chgData name="Hadrien DELOBEL" userId="c0504571-d826-4ce3-966d-1c275691da41" providerId="ADAL" clId="{DA65D3A8-4E90-E94E-B04A-BF2D855102F1}" dt="2024-09-27T19:33:01.470" v="1036" actId="26606"/>
          <ac:spMkLst>
            <pc:docMk/>
            <pc:sldMk cId="3621777801" sldId="262"/>
            <ac:spMk id="11" creationId="{024CCFE6-8D32-4963-9B5D-E742044292DD}"/>
          </ac:spMkLst>
        </pc:spChg>
        <pc:spChg chg="add">
          <ac:chgData name="Hadrien DELOBEL" userId="c0504571-d826-4ce3-966d-1c275691da41" providerId="ADAL" clId="{DA65D3A8-4E90-E94E-B04A-BF2D855102F1}" dt="2024-09-27T19:33:01.470" v="1036" actId="26606"/>
          <ac:spMkLst>
            <pc:docMk/>
            <pc:sldMk cId="3621777801" sldId="262"/>
            <ac:spMk id="13" creationId="{43414B78-940D-4BE3-A24D-B003E1C9C018}"/>
          </ac:spMkLst>
        </pc:spChg>
        <pc:graphicFrameChg chg="add">
          <ac:chgData name="Hadrien DELOBEL" userId="c0504571-d826-4ce3-966d-1c275691da41" providerId="ADAL" clId="{DA65D3A8-4E90-E94E-B04A-BF2D855102F1}" dt="2024-09-27T19:33:01.470" v="1036" actId="26606"/>
          <ac:graphicFrameMkLst>
            <pc:docMk/>
            <pc:sldMk cId="3621777801" sldId="262"/>
            <ac:graphicFrameMk id="5" creationId="{E8D1608B-BEB3-AA0D-1963-20D87346C342}"/>
          </ac:graphicFrameMkLst>
        </pc:graphicFrameChg>
      </pc:sldChg>
      <pc:sldChg chg="addSp delSp modSp new mod setBg">
        <pc:chgData name="Hadrien DELOBEL" userId="c0504571-d826-4ce3-966d-1c275691da41" providerId="ADAL" clId="{DA65D3A8-4E90-E94E-B04A-BF2D855102F1}" dt="2024-09-29T15:20:30.355" v="6174" actId="20577"/>
        <pc:sldMkLst>
          <pc:docMk/>
          <pc:sldMk cId="1939588075" sldId="263"/>
        </pc:sldMkLst>
        <pc:spChg chg="mod">
          <ac:chgData name="Hadrien DELOBEL" userId="c0504571-d826-4ce3-966d-1c275691da41" providerId="ADAL" clId="{DA65D3A8-4E90-E94E-B04A-BF2D855102F1}" dt="2024-09-29T15:20:30.355" v="6174" actId="20577"/>
          <ac:spMkLst>
            <pc:docMk/>
            <pc:sldMk cId="1939588075" sldId="263"/>
            <ac:spMk id="2" creationId="{85866165-311C-89C0-13DB-3836B8DBCA7E}"/>
          </ac:spMkLst>
        </pc:spChg>
        <pc:spChg chg="add del mod">
          <ac:chgData name="Hadrien DELOBEL" userId="c0504571-d826-4ce3-966d-1c275691da41" providerId="ADAL" clId="{DA65D3A8-4E90-E94E-B04A-BF2D855102F1}" dt="2024-09-27T19:48:38.653" v="1588" actId="26606"/>
          <ac:spMkLst>
            <pc:docMk/>
            <pc:sldMk cId="1939588075" sldId="263"/>
            <ac:spMk id="3" creationId="{8C9A8208-3034-CE78-7CD0-22A7A6AEB9FB}"/>
          </ac:spMkLst>
        </pc:spChg>
        <pc:spChg chg="add del">
          <ac:chgData name="Hadrien DELOBEL" userId="c0504571-d826-4ce3-966d-1c275691da41" providerId="ADAL" clId="{DA65D3A8-4E90-E94E-B04A-BF2D855102F1}" dt="2024-09-27T19:48:38.621" v="1587" actId="26606"/>
          <ac:spMkLst>
            <pc:docMk/>
            <pc:sldMk cId="1939588075" sldId="263"/>
            <ac:spMk id="9" creationId="{1CC4AFFA-9868-4B7D-9F63-93C34D36234F}"/>
          </ac:spMkLst>
        </pc:spChg>
        <pc:spChg chg="add del">
          <ac:chgData name="Hadrien DELOBEL" userId="c0504571-d826-4ce3-966d-1c275691da41" providerId="ADAL" clId="{DA65D3A8-4E90-E94E-B04A-BF2D855102F1}" dt="2024-09-27T19:48:38.621" v="1587" actId="26606"/>
          <ac:spMkLst>
            <pc:docMk/>
            <pc:sldMk cId="1939588075" sldId="263"/>
            <ac:spMk id="11" creationId="{024CCFE6-8D32-4963-9B5D-E742044292DD}"/>
          </ac:spMkLst>
        </pc:spChg>
        <pc:spChg chg="add del">
          <ac:chgData name="Hadrien DELOBEL" userId="c0504571-d826-4ce3-966d-1c275691da41" providerId="ADAL" clId="{DA65D3A8-4E90-E94E-B04A-BF2D855102F1}" dt="2024-09-27T19:48:38.621" v="1587" actId="26606"/>
          <ac:spMkLst>
            <pc:docMk/>
            <pc:sldMk cId="1939588075" sldId="263"/>
            <ac:spMk id="13" creationId="{43414B78-940D-4BE3-A24D-B003E1C9C018}"/>
          </ac:spMkLst>
        </pc:spChg>
        <pc:spChg chg="add">
          <ac:chgData name="Hadrien DELOBEL" userId="c0504571-d826-4ce3-966d-1c275691da41" providerId="ADAL" clId="{DA65D3A8-4E90-E94E-B04A-BF2D855102F1}" dt="2024-09-27T19:48:38.653" v="1588" actId="26606"/>
          <ac:spMkLst>
            <pc:docMk/>
            <pc:sldMk cId="1939588075" sldId="263"/>
            <ac:spMk id="15" creationId="{1C2185E4-B584-4B9D-9440-DEA0FB9D94DF}"/>
          </ac:spMkLst>
        </pc:spChg>
        <pc:spChg chg="add">
          <ac:chgData name="Hadrien DELOBEL" userId="c0504571-d826-4ce3-966d-1c275691da41" providerId="ADAL" clId="{DA65D3A8-4E90-E94E-B04A-BF2D855102F1}" dt="2024-09-27T19:48:38.653" v="1588" actId="26606"/>
          <ac:spMkLst>
            <pc:docMk/>
            <pc:sldMk cId="1939588075" sldId="263"/>
            <ac:spMk id="16" creationId="{E383CC5D-71E8-4CB2-8E4A-F1E4FF6DC9D6}"/>
          </ac:spMkLst>
        </pc:spChg>
        <pc:spChg chg="add">
          <ac:chgData name="Hadrien DELOBEL" userId="c0504571-d826-4ce3-966d-1c275691da41" providerId="ADAL" clId="{DA65D3A8-4E90-E94E-B04A-BF2D855102F1}" dt="2024-09-27T19:48:38.653" v="1588" actId="26606"/>
          <ac:spMkLst>
            <pc:docMk/>
            <pc:sldMk cId="1939588075" sldId="263"/>
            <ac:spMk id="17" creationId="{FF33EC8A-EE0A-4395-97E2-DAD467CF734C}"/>
          </ac:spMkLst>
        </pc:spChg>
        <pc:spChg chg="add">
          <ac:chgData name="Hadrien DELOBEL" userId="c0504571-d826-4ce3-966d-1c275691da41" providerId="ADAL" clId="{DA65D3A8-4E90-E94E-B04A-BF2D855102F1}" dt="2024-09-27T19:48:38.653" v="1588" actId="26606"/>
          <ac:spMkLst>
            <pc:docMk/>
            <pc:sldMk cId="1939588075" sldId="263"/>
            <ac:spMk id="18" creationId="{E2DA5AC1-43C5-4243-9028-07DBB80D0C95}"/>
          </ac:spMkLst>
        </pc:spChg>
        <pc:spChg chg="add">
          <ac:chgData name="Hadrien DELOBEL" userId="c0504571-d826-4ce3-966d-1c275691da41" providerId="ADAL" clId="{DA65D3A8-4E90-E94E-B04A-BF2D855102F1}" dt="2024-09-27T19:48:38.653" v="1588" actId="26606"/>
          <ac:spMkLst>
            <pc:docMk/>
            <pc:sldMk cId="1939588075" sldId="263"/>
            <ac:spMk id="19" creationId="{FF85DA95-16A4-404E-9BFF-27F8E4FC78AA}"/>
          </ac:spMkLst>
        </pc:spChg>
        <pc:spChg chg="add">
          <ac:chgData name="Hadrien DELOBEL" userId="c0504571-d826-4ce3-966d-1c275691da41" providerId="ADAL" clId="{DA65D3A8-4E90-E94E-B04A-BF2D855102F1}" dt="2024-09-27T19:48:38.653" v="1588" actId="26606"/>
          <ac:spMkLst>
            <pc:docMk/>
            <pc:sldMk cId="1939588075" sldId="263"/>
            <ac:spMk id="20" creationId="{8A4EDA1C-27A1-4C83-ACE4-6675EC9245B1}"/>
          </ac:spMkLst>
        </pc:spChg>
        <pc:graphicFrameChg chg="add del">
          <ac:chgData name="Hadrien DELOBEL" userId="c0504571-d826-4ce3-966d-1c275691da41" providerId="ADAL" clId="{DA65D3A8-4E90-E94E-B04A-BF2D855102F1}" dt="2024-09-27T19:48:38.621" v="1587" actId="26606"/>
          <ac:graphicFrameMkLst>
            <pc:docMk/>
            <pc:sldMk cId="1939588075" sldId="263"/>
            <ac:graphicFrameMk id="5" creationId="{A8DE5F67-5689-B55C-26B3-2F1000BB09B6}"/>
          </ac:graphicFrameMkLst>
        </pc:graphicFrameChg>
        <pc:graphicFrameChg chg="add mod">
          <ac:chgData name="Hadrien DELOBEL" userId="c0504571-d826-4ce3-966d-1c275691da41" providerId="ADAL" clId="{DA65D3A8-4E90-E94E-B04A-BF2D855102F1}" dt="2024-09-27T19:49:23.180" v="1596" actId="115"/>
          <ac:graphicFrameMkLst>
            <pc:docMk/>
            <pc:sldMk cId="1939588075" sldId="263"/>
            <ac:graphicFrameMk id="21" creationId="{87961BD1-7FE5-AB4C-70A4-FC2651EDBAF9}"/>
          </ac:graphicFrameMkLst>
        </pc:graphicFrameChg>
      </pc:sldChg>
      <pc:sldChg chg="addSp delSp modSp new mod setBg">
        <pc:chgData name="Hadrien DELOBEL" userId="c0504571-d826-4ce3-966d-1c275691da41" providerId="ADAL" clId="{DA65D3A8-4E90-E94E-B04A-BF2D855102F1}" dt="2024-09-29T15:22:31.367" v="6181" actId="20577"/>
        <pc:sldMkLst>
          <pc:docMk/>
          <pc:sldMk cId="1379772071" sldId="264"/>
        </pc:sldMkLst>
        <pc:spChg chg="mod">
          <ac:chgData name="Hadrien DELOBEL" userId="c0504571-d826-4ce3-966d-1c275691da41" providerId="ADAL" clId="{DA65D3A8-4E90-E94E-B04A-BF2D855102F1}" dt="2024-09-27T20:10:40.415" v="2082" actId="26606"/>
          <ac:spMkLst>
            <pc:docMk/>
            <pc:sldMk cId="1379772071" sldId="264"/>
            <ac:spMk id="2" creationId="{DCC16919-60EA-C0E7-28A8-E99EB3C5D6B1}"/>
          </ac:spMkLst>
        </pc:spChg>
        <pc:spChg chg="del mod">
          <ac:chgData name="Hadrien DELOBEL" userId="c0504571-d826-4ce3-966d-1c275691da41" providerId="ADAL" clId="{DA65D3A8-4E90-E94E-B04A-BF2D855102F1}" dt="2024-09-27T20:10:40.415" v="2082" actId="26606"/>
          <ac:spMkLst>
            <pc:docMk/>
            <pc:sldMk cId="1379772071" sldId="264"/>
            <ac:spMk id="3" creationId="{E61CB0A2-85AB-C15D-9AC4-6C750678EC25}"/>
          </ac:spMkLst>
        </pc:spChg>
        <pc:spChg chg="add">
          <ac:chgData name="Hadrien DELOBEL" userId="c0504571-d826-4ce3-966d-1c275691da41" providerId="ADAL" clId="{DA65D3A8-4E90-E94E-B04A-BF2D855102F1}" dt="2024-09-27T20:10:40.415" v="2082" actId="26606"/>
          <ac:spMkLst>
            <pc:docMk/>
            <pc:sldMk cId="1379772071" sldId="264"/>
            <ac:spMk id="9" creationId="{040BF4A1-714C-419E-A19F-578DE93BE02F}"/>
          </ac:spMkLst>
        </pc:spChg>
        <pc:spChg chg="add">
          <ac:chgData name="Hadrien DELOBEL" userId="c0504571-d826-4ce3-966d-1c275691da41" providerId="ADAL" clId="{DA65D3A8-4E90-E94E-B04A-BF2D855102F1}" dt="2024-09-27T20:10:40.415" v="2082" actId="26606"/>
          <ac:spMkLst>
            <pc:docMk/>
            <pc:sldMk cId="1379772071" sldId="264"/>
            <ac:spMk id="11" creationId="{2F91A9BD-D57F-4941-931F-40597AB37017}"/>
          </ac:spMkLst>
        </pc:spChg>
        <pc:spChg chg="add">
          <ac:chgData name="Hadrien DELOBEL" userId="c0504571-d826-4ce3-966d-1c275691da41" providerId="ADAL" clId="{DA65D3A8-4E90-E94E-B04A-BF2D855102F1}" dt="2024-09-27T20:10:40.415" v="2082" actId="26606"/>
          <ac:spMkLst>
            <pc:docMk/>
            <pc:sldMk cId="1379772071" sldId="264"/>
            <ac:spMk id="13" creationId="{C54DB264-9467-4730-B9E9-C9A97DD66920}"/>
          </ac:spMkLst>
        </pc:spChg>
        <pc:spChg chg="add">
          <ac:chgData name="Hadrien DELOBEL" userId="c0504571-d826-4ce3-966d-1c275691da41" providerId="ADAL" clId="{DA65D3A8-4E90-E94E-B04A-BF2D855102F1}" dt="2024-09-27T20:10:40.415" v="2082" actId="26606"/>
          <ac:spMkLst>
            <pc:docMk/>
            <pc:sldMk cId="1379772071" sldId="264"/>
            <ac:spMk id="15" creationId="{BB097F88-2120-47B4-B891-5B28F66BBD4A}"/>
          </ac:spMkLst>
        </pc:spChg>
        <pc:spChg chg="add">
          <ac:chgData name="Hadrien DELOBEL" userId="c0504571-d826-4ce3-966d-1c275691da41" providerId="ADAL" clId="{DA65D3A8-4E90-E94E-B04A-BF2D855102F1}" dt="2024-09-27T20:10:40.415" v="2082" actId="26606"/>
          <ac:spMkLst>
            <pc:docMk/>
            <pc:sldMk cId="1379772071" sldId="264"/>
            <ac:spMk id="17" creationId="{BF9338F5-05AB-4DC5-BD1C-1A9F26C38A7A}"/>
          </ac:spMkLst>
        </pc:spChg>
        <pc:graphicFrameChg chg="add mod">
          <ac:chgData name="Hadrien DELOBEL" userId="c0504571-d826-4ce3-966d-1c275691da41" providerId="ADAL" clId="{DA65D3A8-4E90-E94E-B04A-BF2D855102F1}" dt="2024-09-29T15:22:31.367" v="6181" actId="20577"/>
          <ac:graphicFrameMkLst>
            <pc:docMk/>
            <pc:sldMk cId="1379772071" sldId="264"/>
            <ac:graphicFrameMk id="5" creationId="{81255DD7-430C-3233-B0E1-D347A62DA118}"/>
          </ac:graphicFrameMkLst>
        </pc:graphicFrameChg>
      </pc:sldChg>
      <pc:sldChg chg="addSp delSp modSp new mod setBg">
        <pc:chgData name="Hadrien DELOBEL" userId="c0504571-d826-4ce3-966d-1c275691da41" providerId="ADAL" clId="{DA65D3A8-4E90-E94E-B04A-BF2D855102F1}" dt="2024-09-29T15:23:32.524" v="6186" actId="20577"/>
        <pc:sldMkLst>
          <pc:docMk/>
          <pc:sldMk cId="2896443029" sldId="265"/>
        </pc:sldMkLst>
        <pc:spChg chg="mod">
          <ac:chgData name="Hadrien DELOBEL" userId="c0504571-d826-4ce3-966d-1c275691da41" providerId="ADAL" clId="{DA65D3A8-4E90-E94E-B04A-BF2D855102F1}" dt="2024-09-28T09:24:32.089" v="2414" actId="26606"/>
          <ac:spMkLst>
            <pc:docMk/>
            <pc:sldMk cId="2896443029" sldId="265"/>
            <ac:spMk id="2" creationId="{F7BE9709-C317-F06B-7DA9-1138F7690EA0}"/>
          </ac:spMkLst>
        </pc:spChg>
        <pc:spChg chg="del mod">
          <ac:chgData name="Hadrien DELOBEL" userId="c0504571-d826-4ce3-966d-1c275691da41" providerId="ADAL" clId="{DA65D3A8-4E90-E94E-B04A-BF2D855102F1}" dt="2024-09-28T09:24:32.089" v="2414" actId="26606"/>
          <ac:spMkLst>
            <pc:docMk/>
            <pc:sldMk cId="2896443029" sldId="265"/>
            <ac:spMk id="3" creationId="{7AD3C7D0-4A73-E791-5B5C-E1F22D14A45F}"/>
          </ac:spMkLst>
        </pc:spChg>
        <pc:spChg chg="add del">
          <ac:chgData name="Hadrien DELOBEL" userId="c0504571-d826-4ce3-966d-1c275691da41" providerId="ADAL" clId="{DA65D3A8-4E90-E94E-B04A-BF2D855102F1}" dt="2024-09-28T09:24:59.260" v="2415" actId="26606"/>
          <ac:spMkLst>
            <pc:docMk/>
            <pc:sldMk cId="2896443029" sldId="265"/>
            <ac:spMk id="9" creationId="{040BF4A1-714C-419E-A19F-578DE93BE02F}"/>
          </ac:spMkLst>
        </pc:spChg>
        <pc:spChg chg="add del">
          <ac:chgData name="Hadrien DELOBEL" userId="c0504571-d826-4ce3-966d-1c275691da41" providerId="ADAL" clId="{DA65D3A8-4E90-E94E-B04A-BF2D855102F1}" dt="2024-09-28T09:24:59.260" v="2415" actId="26606"/>
          <ac:spMkLst>
            <pc:docMk/>
            <pc:sldMk cId="2896443029" sldId="265"/>
            <ac:spMk id="11" creationId="{2F91A9BD-D57F-4941-931F-40597AB37017}"/>
          </ac:spMkLst>
        </pc:spChg>
        <pc:spChg chg="add del">
          <ac:chgData name="Hadrien DELOBEL" userId="c0504571-d826-4ce3-966d-1c275691da41" providerId="ADAL" clId="{DA65D3A8-4E90-E94E-B04A-BF2D855102F1}" dt="2024-09-28T09:24:59.260" v="2415" actId="26606"/>
          <ac:spMkLst>
            <pc:docMk/>
            <pc:sldMk cId="2896443029" sldId="265"/>
            <ac:spMk id="13" creationId="{C54DB264-9467-4730-B9E9-C9A97DD66920}"/>
          </ac:spMkLst>
        </pc:spChg>
        <pc:spChg chg="add del">
          <ac:chgData name="Hadrien DELOBEL" userId="c0504571-d826-4ce3-966d-1c275691da41" providerId="ADAL" clId="{DA65D3A8-4E90-E94E-B04A-BF2D855102F1}" dt="2024-09-28T09:24:59.260" v="2415" actId="26606"/>
          <ac:spMkLst>
            <pc:docMk/>
            <pc:sldMk cId="2896443029" sldId="265"/>
            <ac:spMk id="15" creationId="{BB097F88-2120-47B4-B891-5B28F66BBD4A}"/>
          </ac:spMkLst>
        </pc:spChg>
        <pc:spChg chg="add del">
          <ac:chgData name="Hadrien DELOBEL" userId="c0504571-d826-4ce3-966d-1c275691da41" providerId="ADAL" clId="{DA65D3A8-4E90-E94E-B04A-BF2D855102F1}" dt="2024-09-28T09:24:59.260" v="2415" actId="26606"/>
          <ac:spMkLst>
            <pc:docMk/>
            <pc:sldMk cId="2896443029" sldId="265"/>
            <ac:spMk id="17" creationId="{BF9338F5-05AB-4DC5-BD1C-1A9F26C38A7A}"/>
          </ac:spMkLst>
        </pc:spChg>
        <pc:spChg chg="add">
          <ac:chgData name="Hadrien DELOBEL" userId="c0504571-d826-4ce3-966d-1c275691da41" providerId="ADAL" clId="{DA65D3A8-4E90-E94E-B04A-BF2D855102F1}" dt="2024-09-28T09:24:59.260" v="2415" actId="26606"/>
          <ac:spMkLst>
            <pc:docMk/>
            <pc:sldMk cId="2896443029" sldId="265"/>
            <ac:spMk id="22" creationId="{040BF4A1-714C-419E-A19F-578DE93BE02F}"/>
          </ac:spMkLst>
        </pc:spChg>
        <pc:spChg chg="add">
          <ac:chgData name="Hadrien DELOBEL" userId="c0504571-d826-4ce3-966d-1c275691da41" providerId="ADAL" clId="{DA65D3A8-4E90-E94E-B04A-BF2D855102F1}" dt="2024-09-28T09:24:59.260" v="2415" actId="26606"/>
          <ac:spMkLst>
            <pc:docMk/>
            <pc:sldMk cId="2896443029" sldId="265"/>
            <ac:spMk id="24" creationId="{2F91A9BD-D57F-4941-931F-40597AB37017}"/>
          </ac:spMkLst>
        </pc:spChg>
        <pc:spChg chg="add">
          <ac:chgData name="Hadrien DELOBEL" userId="c0504571-d826-4ce3-966d-1c275691da41" providerId="ADAL" clId="{DA65D3A8-4E90-E94E-B04A-BF2D855102F1}" dt="2024-09-28T09:24:59.260" v="2415" actId="26606"/>
          <ac:spMkLst>
            <pc:docMk/>
            <pc:sldMk cId="2896443029" sldId="265"/>
            <ac:spMk id="26" creationId="{C54DB264-9467-4730-B9E9-C9A97DD66920}"/>
          </ac:spMkLst>
        </pc:spChg>
        <pc:spChg chg="add">
          <ac:chgData name="Hadrien DELOBEL" userId="c0504571-d826-4ce3-966d-1c275691da41" providerId="ADAL" clId="{DA65D3A8-4E90-E94E-B04A-BF2D855102F1}" dt="2024-09-28T09:24:59.260" v="2415" actId="26606"/>
          <ac:spMkLst>
            <pc:docMk/>
            <pc:sldMk cId="2896443029" sldId="265"/>
            <ac:spMk id="28" creationId="{BB097F88-2120-47B4-B891-5B28F66BBD4A}"/>
          </ac:spMkLst>
        </pc:spChg>
        <pc:spChg chg="add">
          <ac:chgData name="Hadrien DELOBEL" userId="c0504571-d826-4ce3-966d-1c275691da41" providerId="ADAL" clId="{DA65D3A8-4E90-E94E-B04A-BF2D855102F1}" dt="2024-09-28T09:24:59.260" v="2415" actId="26606"/>
          <ac:spMkLst>
            <pc:docMk/>
            <pc:sldMk cId="2896443029" sldId="265"/>
            <ac:spMk id="30" creationId="{BF9338F5-05AB-4DC5-BD1C-1A9F26C38A7A}"/>
          </ac:spMkLst>
        </pc:spChg>
        <pc:graphicFrameChg chg="add mod modGraphic">
          <ac:chgData name="Hadrien DELOBEL" userId="c0504571-d826-4ce3-966d-1c275691da41" providerId="ADAL" clId="{DA65D3A8-4E90-E94E-B04A-BF2D855102F1}" dt="2024-09-29T15:23:32.524" v="6186" actId="20577"/>
          <ac:graphicFrameMkLst>
            <pc:docMk/>
            <pc:sldMk cId="2896443029" sldId="265"/>
            <ac:graphicFrameMk id="5" creationId="{D9732E31-681E-1A1A-2243-43C2925F1D72}"/>
          </ac:graphicFrameMkLst>
        </pc:graphicFrameChg>
      </pc:sldChg>
      <pc:sldChg chg="addSp delSp modSp new mod setBg">
        <pc:chgData name="Hadrien DELOBEL" userId="c0504571-d826-4ce3-966d-1c275691da41" providerId="ADAL" clId="{DA65D3A8-4E90-E94E-B04A-BF2D855102F1}" dt="2024-09-28T09:34:55.366" v="2766" actId="113"/>
        <pc:sldMkLst>
          <pc:docMk/>
          <pc:sldMk cId="4112235128" sldId="266"/>
        </pc:sldMkLst>
        <pc:spChg chg="mod">
          <ac:chgData name="Hadrien DELOBEL" userId="c0504571-d826-4ce3-966d-1c275691da41" providerId="ADAL" clId="{DA65D3A8-4E90-E94E-B04A-BF2D855102F1}" dt="2024-09-28T09:34:33.927" v="2762" actId="26606"/>
          <ac:spMkLst>
            <pc:docMk/>
            <pc:sldMk cId="4112235128" sldId="266"/>
            <ac:spMk id="2" creationId="{8754D1A7-3D2B-8B84-1B81-0300778BCBF3}"/>
          </ac:spMkLst>
        </pc:spChg>
        <pc:spChg chg="del mod">
          <ac:chgData name="Hadrien DELOBEL" userId="c0504571-d826-4ce3-966d-1c275691da41" providerId="ADAL" clId="{DA65D3A8-4E90-E94E-B04A-BF2D855102F1}" dt="2024-09-28T09:34:33.927" v="2762" actId="26606"/>
          <ac:spMkLst>
            <pc:docMk/>
            <pc:sldMk cId="4112235128" sldId="266"/>
            <ac:spMk id="3" creationId="{D28478FB-800D-E316-F076-2D251512D06E}"/>
          </ac:spMkLst>
        </pc:spChg>
        <pc:spChg chg="add">
          <ac:chgData name="Hadrien DELOBEL" userId="c0504571-d826-4ce3-966d-1c275691da41" providerId="ADAL" clId="{DA65D3A8-4E90-E94E-B04A-BF2D855102F1}" dt="2024-09-28T09:34:33.927" v="2762" actId="26606"/>
          <ac:spMkLst>
            <pc:docMk/>
            <pc:sldMk cId="4112235128" sldId="266"/>
            <ac:spMk id="9" creationId="{E383CC5D-71E8-4CB2-8E4A-F1E4FF6DC9D6}"/>
          </ac:spMkLst>
        </pc:spChg>
        <pc:spChg chg="add">
          <ac:chgData name="Hadrien DELOBEL" userId="c0504571-d826-4ce3-966d-1c275691da41" providerId="ADAL" clId="{DA65D3A8-4E90-E94E-B04A-BF2D855102F1}" dt="2024-09-28T09:34:33.927" v="2762" actId="26606"/>
          <ac:spMkLst>
            <pc:docMk/>
            <pc:sldMk cId="4112235128" sldId="266"/>
            <ac:spMk id="11" creationId="{E2DA5AC1-43C5-4243-9028-07DBB80D0C95}"/>
          </ac:spMkLst>
        </pc:spChg>
        <pc:spChg chg="add">
          <ac:chgData name="Hadrien DELOBEL" userId="c0504571-d826-4ce3-966d-1c275691da41" providerId="ADAL" clId="{DA65D3A8-4E90-E94E-B04A-BF2D855102F1}" dt="2024-09-28T09:34:33.927" v="2762" actId="26606"/>
          <ac:spMkLst>
            <pc:docMk/>
            <pc:sldMk cId="4112235128" sldId="266"/>
            <ac:spMk id="13" creationId="{8A4EDA1C-27A1-4C83-ACE4-6675EC9245B1}"/>
          </ac:spMkLst>
        </pc:spChg>
        <pc:spChg chg="add">
          <ac:chgData name="Hadrien DELOBEL" userId="c0504571-d826-4ce3-966d-1c275691da41" providerId="ADAL" clId="{DA65D3A8-4E90-E94E-B04A-BF2D855102F1}" dt="2024-09-28T09:34:33.927" v="2762" actId="26606"/>
          <ac:spMkLst>
            <pc:docMk/>
            <pc:sldMk cId="4112235128" sldId="266"/>
            <ac:spMk id="15" creationId="{1C2185E4-B584-4B9D-9440-DEA0FB9D94DF}"/>
          </ac:spMkLst>
        </pc:spChg>
        <pc:spChg chg="add">
          <ac:chgData name="Hadrien DELOBEL" userId="c0504571-d826-4ce3-966d-1c275691da41" providerId="ADAL" clId="{DA65D3A8-4E90-E94E-B04A-BF2D855102F1}" dt="2024-09-28T09:34:33.927" v="2762" actId="26606"/>
          <ac:spMkLst>
            <pc:docMk/>
            <pc:sldMk cId="4112235128" sldId="266"/>
            <ac:spMk id="17" creationId="{FF33EC8A-EE0A-4395-97E2-DAD467CF734C}"/>
          </ac:spMkLst>
        </pc:spChg>
        <pc:spChg chg="add">
          <ac:chgData name="Hadrien DELOBEL" userId="c0504571-d826-4ce3-966d-1c275691da41" providerId="ADAL" clId="{DA65D3A8-4E90-E94E-B04A-BF2D855102F1}" dt="2024-09-28T09:34:33.927" v="2762" actId="26606"/>
          <ac:spMkLst>
            <pc:docMk/>
            <pc:sldMk cId="4112235128" sldId="266"/>
            <ac:spMk id="19" creationId="{FF85DA95-16A4-404E-9BFF-27F8E4FC78AA}"/>
          </ac:spMkLst>
        </pc:spChg>
        <pc:graphicFrameChg chg="add mod">
          <ac:chgData name="Hadrien DELOBEL" userId="c0504571-d826-4ce3-966d-1c275691da41" providerId="ADAL" clId="{DA65D3A8-4E90-E94E-B04A-BF2D855102F1}" dt="2024-09-28T09:34:55.366" v="2766" actId="113"/>
          <ac:graphicFrameMkLst>
            <pc:docMk/>
            <pc:sldMk cId="4112235128" sldId="266"/>
            <ac:graphicFrameMk id="5" creationId="{B9D50C4D-CDCC-9B6F-34A6-34DAB01001AD}"/>
          </ac:graphicFrameMkLst>
        </pc:graphicFrameChg>
      </pc:sldChg>
      <pc:sldChg chg="addSp delSp modSp new mod setBg">
        <pc:chgData name="Hadrien DELOBEL" userId="c0504571-d826-4ce3-966d-1c275691da41" providerId="ADAL" clId="{DA65D3A8-4E90-E94E-B04A-BF2D855102F1}" dt="2024-09-28T11:10:36.003" v="2963" actId="20577"/>
        <pc:sldMkLst>
          <pc:docMk/>
          <pc:sldMk cId="3879382243" sldId="267"/>
        </pc:sldMkLst>
        <pc:spChg chg="mod">
          <ac:chgData name="Hadrien DELOBEL" userId="c0504571-d826-4ce3-966d-1c275691da41" providerId="ADAL" clId="{DA65D3A8-4E90-E94E-B04A-BF2D855102F1}" dt="2024-09-28T11:10:36.003" v="2963" actId="20577"/>
          <ac:spMkLst>
            <pc:docMk/>
            <pc:sldMk cId="3879382243" sldId="267"/>
            <ac:spMk id="2" creationId="{D88DCD12-EADA-10EB-4047-581EF55C864B}"/>
          </ac:spMkLst>
        </pc:spChg>
        <pc:spChg chg="del mod">
          <ac:chgData name="Hadrien DELOBEL" userId="c0504571-d826-4ce3-966d-1c275691da41" providerId="ADAL" clId="{DA65D3A8-4E90-E94E-B04A-BF2D855102F1}" dt="2024-09-28T11:10:18.200" v="2962" actId="26606"/>
          <ac:spMkLst>
            <pc:docMk/>
            <pc:sldMk cId="3879382243" sldId="267"/>
            <ac:spMk id="3" creationId="{C04CD139-EA29-A020-77CA-45569EA56B5C}"/>
          </ac:spMkLst>
        </pc:spChg>
        <pc:spChg chg="add">
          <ac:chgData name="Hadrien DELOBEL" userId="c0504571-d826-4ce3-966d-1c275691da41" providerId="ADAL" clId="{DA65D3A8-4E90-E94E-B04A-BF2D855102F1}" dt="2024-09-28T11:10:18.200" v="2962" actId="26606"/>
          <ac:spMkLst>
            <pc:docMk/>
            <pc:sldMk cId="3879382243" sldId="267"/>
            <ac:spMk id="9" creationId="{E383CC5D-71E8-4CB2-8E4A-F1E4FF6DC9D6}"/>
          </ac:spMkLst>
        </pc:spChg>
        <pc:spChg chg="add">
          <ac:chgData name="Hadrien DELOBEL" userId="c0504571-d826-4ce3-966d-1c275691da41" providerId="ADAL" clId="{DA65D3A8-4E90-E94E-B04A-BF2D855102F1}" dt="2024-09-28T11:10:18.200" v="2962" actId="26606"/>
          <ac:spMkLst>
            <pc:docMk/>
            <pc:sldMk cId="3879382243" sldId="267"/>
            <ac:spMk id="11" creationId="{E2DA5AC1-43C5-4243-9028-07DBB80D0C95}"/>
          </ac:spMkLst>
        </pc:spChg>
        <pc:spChg chg="add">
          <ac:chgData name="Hadrien DELOBEL" userId="c0504571-d826-4ce3-966d-1c275691da41" providerId="ADAL" clId="{DA65D3A8-4E90-E94E-B04A-BF2D855102F1}" dt="2024-09-28T11:10:18.200" v="2962" actId="26606"/>
          <ac:spMkLst>
            <pc:docMk/>
            <pc:sldMk cId="3879382243" sldId="267"/>
            <ac:spMk id="13" creationId="{8A4EDA1C-27A1-4C83-ACE4-6675EC9245B1}"/>
          </ac:spMkLst>
        </pc:spChg>
        <pc:spChg chg="add">
          <ac:chgData name="Hadrien DELOBEL" userId="c0504571-d826-4ce3-966d-1c275691da41" providerId="ADAL" clId="{DA65D3A8-4E90-E94E-B04A-BF2D855102F1}" dt="2024-09-28T11:10:18.200" v="2962" actId="26606"/>
          <ac:spMkLst>
            <pc:docMk/>
            <pc:sldMk cId="3879382243" sldId="267"/>
            <ac:spMk id="15" creationId="{1C2185E4-B584-4B9D-9440-DEA0FB9D94DF}"/>
          </ac:spMkLst>
        </pc:spChg>
        <pc:spChg chg="add">
          <ac:chgData name="Hadrien DELOBEL" userId="c0504571-d826-4ce3-966d-1c275691da41" providerId="ADAL" clId="{DA65D3A8-4E90-E94E-B04A-BF2D855102F1}" dt="2024-09-28T11:10:18.200" v="2962" actId="26606"/>
          <ac:spMkLst>
            <pc:docMk/>
            <pc:sldMk cId="3879382243" sldId="267"/>
            <ac:spMk id="17" creationId="{FF33EC8A-EE0A-4395-97E2-DAD467CF734C}"/>
          </ac:spMkLst>
        </pc:spChg>
        <pc:spChg chg="add">
          <ac:chgData name="Hadrien DELOBEL" userId="c0504571-d826-4ce3-966d-1c275691da41" providerId="ADAL" clId="{DA65D3A8-4E90-E94E-B04A-BF2D855102F1}" dt="2024-09-28T11:10:18.200" v="2962" actId="26606"/>
          <ac:spMkLst>
            <pc:docMk/>
            <pc:sldMk cId="3879382243" sldId="267"/>
            <ac:spMk id="19" creationId="{FF85DA95-16A4-404E-9BFF-27F8E4FC78AA}"/>
          </ac:spMkLst>
        </pc:spChg>
        <pc:graphicFrameChg chg="add">
          <ac:chgData name="Hadrien DELOBEL" userId="c0504571-d826-4ce3-966d-1c275691da41" providerId="ADAL" clId="{DA65D3A8-4E90-E94E-B04A-BF2D855102F1}" dt="2024-09-28T11:10:18.200" v="2962" actId="26606"/>
          <ac:graphicFrameMkLst>
            <pc:docMk/>
            <pc:sldMk cId="3879382243" sldId="267"/>
            <ac:graphicFrameMk id="5" creationId="{3B581292-5054-2F3D-FA9E-152EBF259E54}"/>
          </ac:graphicFrameMkLst>
        </pc:graphicFrameChg>
      </pc:sldChg>
      <pc:sldChg chg="addSp delSp modSp new mod setBg">
        <pc:chgData name="Hadrien DELOBEL" userId="c0504571-d826-4ce3-966d-1c275691da41" providerId="ADAL" clId="{DA65D3A8-4E90-E94E-B04A-BF2D855102F1}" dt="2024-09-28T11:18:24.945" v="3102" actId="26606"/>
        <pc:sldMkLst>
          <pc:docMk/>
          <pc:sldMk cId="1336135869" sldId="268"/>
        </pc:sldMkLst>
        <pc:spChg chg="mod">
          <ac:chgData name="Hadrien DELOBEL" userId="c0504571-d826-4ce3-966d-1c275691da41" providerId="ADAL" clId="{DA65D3A8-4E90-E94E-B04A-BF2D855102F1}" dt="2024-09-28T11:18:24.945" v="3102" actId="26606"/>
          <ac:spMkLst>
            <pc:docMk/>
            <pc:sldMk cId="1336135869" sldId="268"/>
            <ac:spMk id="2" creationId="{2B94EB96-C1CD-BB0C-4311-B06BC5F5D73E}"/>
          </ac:spMkLst>
        </pc:spChg>
        <pc:spChg chg="add del mod">
          <ac:chgData name="Hadrien DELOBEL" userId="c0504571-d826-4ce3-966d-1c275691da41" providerId="ADAL" clId="{DA65D3A8-4E90-E94E-B04A-BF2D855102F1}" dt="2024-09-28T11:18:24.945" v="3102" actId="26606"/>
          <ac:spMkLst>
            <pc:docMk/>
            <pc:sldMk cId="1336135869" sldId="268"/>
            <ac:spMk id="3" creationId="{AD9CBEF5-CC64-D716-8E3A-BFD7D79AD0C2}"/>
          </ac:spMkLst>
        </pc:spChg>
        <pc:spChg chg="add del">
          <ac:chgData name="Hadrien DELOBEL" userId="c0504571-d826-4ce3-966d-1c275691da41" providerId="ADAL" clId="{DA65D3A8-4E90-E94E-B04A-BF2D855102F1}" dt="2024-09-28T11:18:24.925" v="3101" actId="26606"/>
          <ac:spMkLst>
            <pc:docMk/>
            <pc:sldMk cId="1336135869" sldId="268"/>
            <ac:spMk id="9" creationId="{1CC4AFFA-9868-4B7D-9F63-93C34D36234F}"/>
          </ac:spMkLst>
        </pc:spChg>
        <pc:spChg chg="add del">
          <ac:chgData name="Hadrien DELOBEL" userId="c0504571-d826-4ce3-966d-1c275691da41" providerId="ADAL" clId="{DA65D3A8-4E90-E94E-B04A-BF2D855102F1}" dt="2024-09-28T11:18:24.925" v="3101" actId="26606"/>
          <ac:spMkLst>
            <pc:docMk/>
            <pc:sldMk cId="1336135869" sldId="268"/>
            <ac:spMk id="11" creationId="{024CCFE6-8D32-4963-9B5D-E742044292DD}"/>
          </ac:spMkLst>
        </pc:spChg>
        <pc:spChg chg="add del">
          <ac:chgData name="Hadrien DELOBEL" userId="c0504571-d826-4ce3-966d-1c275691da41" providerId="ADAL" clId="{DA65D3A8-4E90-E94E-B04A-BF2D855102F1}" dt="2024-09-28T11:18:24.925" v="3101" actId="26606"/>
          <ac:spMkLst>
            <pc:docMk/>
            <pc:sldMk cId="1336135869" sldId="268"/>
            <ac:spMk id="13" creationId="{43414B78-940D-4BE3-A24D-B003E1C9C018}"/>
          </ac:spMkLst>
        </pc:spChg>
        <pc:spChg chg="add">
          <ac:chgData name="Hadrien DELOBEL" userId="c0504571-d826-4ce3-966d-1c275691da41" providerId="ADAL" clId="{DA65D3A8-4E90-E94E-B04A-BF2D855102F1}" dt="2024-09-28T11:18:24.945" v="3102" actId="26606"/>
          <ac:spMkLst>
            <pc:docMk/>
            <pc:sldMk cId="1336135869" sldId="268"/>
            <ac:spMk id="15" creationId="{BB097F88-2120-47B4-B891-5B28F66BBD4A}"/>
          </ac:spMkLst>
        </pc:spChg>
        <pc:spChg chg="add">
          <ac:chgData name="Hadrien DELOBEL" userId="c0504571-d826-4ce3-966d-1c275691da41" providerId="ADAL" clId="{DA65D3A8-4E90-E94E-B04A-BF2D855102F1}" dt="2024-09-28T11:18:24.945" v="3102" actId="26606"/>
          <ac:spMkLst>
            <pc:docMk/>
            <pc:sldMk cId="1336135869" sldId="268"/>
            <ac:spMk id="16" creationId="{040BF4A1-714C-419E-A19F-578DE93BE02F}"/>
          </ac:spMkLst>
        </pc:spChg>
        <pc:spChg chg="add">
          <ac:chgData name="Hadrien DELOBEL" userId="c0504571-d826-4ce3-966d-1c275691da41" providerId="ADAL" clId="{DA65D3A8-4E90-E94E-B04A-BF2D855102F1}" dt="2024-09-28T11:18:24.945" v="3102" actId="26606"/>
          <ac:spMkLst>
            <pc:docMk/>
            <pc:sldMk cId="1336135869" sldId="268"/>
            <ac:spMk id="17" creationId="{BF9338F5-05AB-4DC5-BD1C-1A9F26C38A7A}"/>
          </ac:spMkLst>
        </pc:spChg>
        <pc:spChg chg="add">
          <ac:chgData name="Hadrien DELOBEL" userId="c0504571-d826-4ce3-966d-1c275691da41" providerId="ADAL" clId="{DA65D3A8-4E90-E94E-B04A-BF2D855102F1}" dt="2024-09-28T11:18:24.945" v="3102" actId="26606"/>
          <ac:spMkLst>
            <pc:docMk/>
            <pc:sldMk cId="1336135869" sldId="268"/>
            <ac:spMk id="18" creationId="{2F91A9BD-D57F-4941-931F-40597AB37017}"/>
          </ac:spMkLst>
        </pc:spChg>
        <pc:spChg chg="add">
          <ac:chgData name="Hadrien DELOBEL" userId="c0504571-d826-4ce3-966d-1c275691da41" providerId="ADAL" clId="{DA65D3A8-4E90-E94E-B04A-BF2D855102F1}" dt="2024-09-28T11:18:24.945" v="3102" actId="26606"/>
          <ac:spMkLst>
            <pc:docMk/>
            <pc:sldMk cId="1336135869" sldId="268"/>
            <ac:spMk id="19" creationId="{C54DB264-9467-4730-B9E9-C9A97DD66920}"/>
          </ac:spMkLst>
        </pc:spChg>
        <pc:graphicFrameChg chg="add del">
          <ac:chgData name="Hadrien DELOBEL" userId="c0504571-d826-4ce3-966d-1c275691da41" providerId="ADAL" clId="{DA65D3A8-4E90-E94E-B04A-BF2D855102F1}" dt="2024-09-28T11:18:24.925" v="3101" actId="26606"/>
          <ac:graphicFrameMkLst>
            <pc:docMk/>
            <pc:sldMk cId="1336135869" sldId="268"/>
            <ac:graphicFrameMk id="5" creationId="{83373BFA-A9BF-CC71-EE5E-D6EAE852CA92}"/>
          </ac:graphicFrameMkLst>
        </pc:graphicFrameChg>
        <pc:graphicFrameChg chg="add">
          <ac:chgData name="Hadrien DELOBEL" userId="c0504571-d826-4ce3-966d-1c275691da41" providerId="ADAL" clId="{DA65D3A8-4E90-E94E-B04A-BF2D855102F1}" dt="2024-09-28T11:18:24.945" v="3102" actId="26606"/>
          <ac:graphicFrameMkLst>
            <pc:docMk/>
            <pc:sldMk cId="1336135869" sldId="268"/>
            <ac:graphicFrameMk id="20" creationId="{A56D6A97-45C6-DA04-06B9-806454CA4F30}"/>
          </ac:graphicFrameMkLst>
        </pc:graphicFrameChg>
      </pc:sldChg>
      <pc:sldChg chg="addSp delSp modSp new mod setBg">
        <pc:chgData name="Hadrien DELOBEL" userId="c0504571-d826-4ce3-966d-1c275691da41" providerId="ADAL" clId="{DA65D3A8-4E90-E94E-B04A-BF2D855102F1}" dt="2024-09-28T11:24:24.204" v="3295" actId="26606"/>
        <pc:sldMkLst>
          <pc:docMk/>
          <pc:sldMk cId="2350268706" sldId="269"/>
        </pc:sldMkLst>
        <pc:spChg chg="mod">
          <ac:chgData name="Hadrien DELOBEL" userId="c0504571-d826-4ce3-966d-1c275691da41" providerId="ADAL" clId="{DA65D3A8-4E90-E94E-B04A-BF2D855102F1}" dt="2024-09-28T11:24:24.204" v="3295" actId="26606"/>
          <ac:spMkLst>
            <pc:docMk/>
            <pc:sldMk cId="2350268706" sldId="269"/>
            <ac:spMk id="2" creationId="{3FF77546-8904-62DD-C8E6-4B1788770A21}"/>
          </ac:spMkLst>
        </pc:spChg>
        <pc:spChg chg="del mod">
          <ac:chgData name="Hadrien DELOBEL" userId="c0504571-d826-4ce3-966d-1c275691da41" providerId="ADAL" clId="{DA65D3A8-4E90-E94E-B04A-BF2D855102F1}" dt="2024-09-28T11:24:24.204" v="3295" actId="26606"/>
          <ac:spMkLst>
            <pc:docMk/>
            <pc:sldMk cId="2350268706" sldId="269"/>
            <ac:spMk id="3" creationId="{3DE1FC5D-5D1B-4374-344B-81646035FE05}"/>
          </ac:spMkLst>
        </pc:spChg>
        <pc:spChg chg="add">
          <ac:chgData name="Hadrien DELOBEL" userId="c0504571-d826-4ce3-966d-1c275691da41" providerId="ADAL" clId="{DA65D3A8-4E90-E94E-B04A-BF2D855102F1}" dt="2024-09-28T11:24:24.204" v="3295" actId="26606"/>
          <ac:spMkLst>
            <pc:docMk/>
            <pc:sldMk cId="2350268706" sldId="269"/>
            <ac:spMk id="9" creationId="{040BF4A1-714C-419E-A19F-578DE93BE02F}"/>
          </ac:spMkLst>
        </pc:spChg>
        <pc:spChg chg="add">
          <ac:chgData name="Hadrien DELOBEL" userId="c0504571-d826-4ce3-966d-1c275691da41" providerId="ADAL" clId="{DA65D3A8-4E90-E94E-B04A-BF2D855102F1}" dt="2024-09-28T11:24:24.204" v="3295" actId="26606"/>
          <ac:spMkLst>
            <pc:docMk/>
            <pc:sldMk cId="2350268706" sldId="269"/>
            <ac:spMk id="11" creationId="{2F91A9BD-D57F-4941-931F-40597AB37017}"/>
          </ac:spMkLst>
        </pc:spChg>
        <pc:spChg chg="add">
          <ac:chgData name="Hadrien DELOBEL" userId="c0504571-d826-4ce3-966d-1c275691da41" providerId="ADAL" clId="{DA65D3A8-4E90-E94E-B04A-BF2D855102F1}" dt="2024-09-28T11:24:24.204" v="3295" actId="26606"/>
          <ac:spMkLst>
            <pc:docMk/>
            <pc:sldMk cId="2350268706" sldId="269"/>
            <ac:spMk id="13" creationId="{C54DB264-9467-4730-B9E9-C9A97DD66920}"/>
          </ac:spMkLst>
        </pc:spChg>
        <pc:spChg chg="add">
          <ac:chgData name="Hadrien DELOBEL" userId="c0504571-d826-4ce3-966d-1c275691da41" providerId="ADAL" clId="{DA65D3A8-4E90-E94E-B04A-BF2D855102F1}" dt="2024-09-28T11:24:24.204" v="3295" actId="26606"/>
          <ac:spMkLst>
            <pc:docMk/>
            <pc:sldMk cId="2350268706" sldId="269"/>
            <ac:spMk id="15" creationId="{BB097F88-2120-47B4-B891-5B28F66BBD4A}"/>
          </ac:spMkLst>
        </pc:spChg>
        <pc:spChg chg="add">
          <ac:chgData name="Hadrien DELOBEL" userId="c0504571-d826-4ce3-966d-1c275691da41" providerId="ADAL" clId="{DA65D3A8-4E90-E94E-B04A-BF2D855102F1}" dt="2024-09-28T11:24:24.204" v="3295" actId="26606"/>
          <ac:spMkLst>
            <pc:docMk/>
            <pc:sldMk cId="2350268706" sldId="269"/>
            <ac:spMk id="17" creationId="{BF9338F5-05AB-4DC5-BD1C-1A9F26C38A7A}"/>
          </ac:spMkLst>
        </pc:spChg>
        <pc:graphicFrameChg chg="add">
          <ac:chgData name="Hadrien DELOBEL" userId="c0504571-d826-4ce3-966d-1c275691da41" providerId="ADAL" clId="{DA65D3A8-4E90-E94E-B04A-BF2D855102F1}" dt="2024-09-28T11:24:24.204" v="3295" actId="26606"/>
          <ac:graphicFrameMkLst>
            <pc:docMk/>
            <pc:sldMk cId="2350268706" sldId="269"/>
            <ac:graphicFrameMk id="5" creationId="{499F0D47-529C-83EF-5DAC-9F681D8B89AB}"/>
          </ac:graphicFrameMkLst>
        </pc:graphicFrameChg>
      </pc:sldChg>
      <pc:sldChg chg="addSp delSp modSp new mod setBg">
        <pc:chgData name="Hadrien DELOBEL" userId="c0504571-d826-4ce3-966d-1c275691da41" providerId="ADAL" clId="{DA65D3A8-4E90-E94E-B04A-BF2D855102F1}" dt="2024-09-29T15:24:54.161" v="6194" actId="20577"/>
        <pc:sldMkLst>
          <pc:docMk/>
          <pc:sldMk cId="3855384428" sldId="270"/>
        </pc:sldMkLst>
        <pc:spChg chg="mod">
          <ac:chgData name="Hadrien DELOBEL" userId="c0504571-d826-4ce3-966d-1c275691da41" providerId="ADAL" clId="{DA65D3A8-4E90-E94E-B04A-BF2D855102F1}" dt="2024-09-28T18:59:49.358" v="3594" actId="26606"/>
          <ac:spMkLst>
            <pc:docMk/>
            <pc:sldMk cId="3855384428" sldId="270"/>
            <ac:spMk id="2" creationId="{11602C14-5C22-6A26-4CB0-AC00AB7ED6F5}"/>
          </ac:spMkLst>
        </pc:spChg>
        <pc:spChg chg="del mod">
          <ac:chgData name="Hadrien DELOBEL" userId="c0504571-d826-4ce3-966d-1c275691da41" providerId="ADAL" clId="{DA65D3A8-4E90-E94E-B04A-BF2D855102F1}" dt="2024-09-28T18:59:49.358" v="3594" actId="26606"/>
          <ac:spMkLst>
            <pc:docMk/>
            <pc:sldMk cId="3855384428" sldId="270"/>
            <ac:spMk id="3" creationId="{0FFD0A7D-33A2-A75C-C235-1FA90863B0F2}"/>
          </ac:spMkLst>
        </pc:spChg>
        <pc:spChg chg="add">
          <ac:chgData name="Hadrien DELOBEL" userId="c0504571-d826-4ce3-966d-1c275691da41" providerId="ADAL" clId="{DA65D3A8-4E90-E94E-B04A-BF2D855102F1}" dt="2024-09-28T18:59:49.358" v="3594" actId="26606"/>
          <ac:spMkLst>
            <pc:docMk/>
            <pc:sldMk cId="3855384428" sldId="270"/>
            <ac:spMk id="9" creationId="{040BF4A1-714C-419E-A19F-578DE93BE02F}"/>
          </ac:spMkLst>
        </pc:spChg>
        <pc:spChg chg="add">
          <ac:chgData name="Hadrien DELOBEL" userId="c0504571-d826-4ce3-966d-1c275691da41" providerId="ADAL" clId="{DA65D3A8-4E90-E94E-B04A-BF2D855102F1}" dt="2024-09-28T18:59:49.358" v="3594" actId="26606"/>
          <ac:spMkLst>
            <pc:docMk/>
            <pc:sldMk cId="3855384428" sldId="270"/>
            <ac:spMk id="11" creationId="{2F91A9BD-D57F-4941-931F-40597AB37017}"/>
          </ac:spMkLst>
        </pc:spChg>
        <pc:spChg chg="add">
          <ac:chgData name="Hadrien DELOBEL" userId="c0504571-d826-4ce3-966d-1c275691da41" providerId="ADAL" clId="{DA65D3A8-4E90-E94E-B04A-BF2D855102F1}" dt="2024-09-28T18:59:49.358" v="3594" actId="26606"/>
          <ac:spMkLst>
            <pc:docMk/>
            <pc:sldMk cId="3855384428" sldId="270"/>
            <ac:spMk id="13" creationId="{C54DB264-9467-4730-B9E9-C9A97DD66920}"/>
          </ac:spMkLst>
        </pc:spChg>
        <pc:spChg chg="add">
          <ac:chgData name="Hadrien DELOBEL" userId="c0504571-d826-4ce3-966d-1c275691da41" providerId="ADAL" clId="{DA65D3A8-4E90-E94E-B04A-BF2D855102F1}" dt="2024-09-28T18:59:49.358" v="3594" actId="26606"/>
          <ac:spMkLst>
            <pc:docMk/>
            <pc:sldMk cId="3855384428" sldId="270"/>
            <ac:spMk id="15" creationId="{BB097F88-2120-47B4-B891-5B28F66BBD4A}"/>
          </ac:spMkLst>
        </pc:spChg>
        <pc:spChg chg="add">
          <ac:chgData name="Hadrien DELOBEL" userId="c0504571-d826-4ce3-966d-1c275691da41" providerId="ADAL" clId="{DA65D3A8-4E90-E94E-B04A-BF2D855102F1}" dt="2024-09-28T18:59:49.358" v="3594" actId="26606"/>
          <ac:spMkLst>
            <pc:docMk/>
            <pc:sldMk cId="3855384428" sldId="270"/>
            <ac:spMk id="17" creationId="{BF9338F5-05AB-4DC5-BD1C-1A9F26C38A7A}"/>
          </ac:spMkLst>
        </pc:spChg>
        <pc:graphicFrameChg chg="add mod">
          <ac:chgData name="Hadrien DELOBEL" userId="c0504571-d826-4ce3-966d-1c275691da41" providerId="ADAL" clId="{DA65D3A8-4E90-E94E-B04A-BF2D855102F1}" dt="2024-09-29T15:24:54.161" v="6194" actId="20577"/>
          <ac:graphicFrameMkLst>
            <pc:docMk/>
            <pc:sldMk cId="3855384428" sldId="270"/>
            <ac:graphicFrameMk id="5" creationId="{90CA995B-B93B-7FC9-041B-C47595083C72}"/>
          </ac:graphicFrameMkLst>
        </pc:graphicFrameChg>
      </pc:sldChg>
      <pc:sldChg chg="addSp delSp modSp new mod setBg">
        <pc:chgData name="Hadrien DELOBEL" userId="c0504571-d826-4ce3-966d-1c275691da41" providerId="ADAL" clId="{DA65D3A8-4E90-E94E-B04A-BF2D855102F1}" dt="2024-09-29T15:25:41.425" v="6197" actId="20577"/>
        <pc:sldMkLst>
          <pc:docMk/>
          <pc:sldMk cId="3104070861" sldId="271"/>
        </pc:sldMkLst>
        <pc:spChg chg="mod">
          <ac:chgData name="Hadrien DELOBEL" userId="c0504571-d826-4ce3-966d-1c275691da41" providerId="ADAL" clId="{DA65D3A8-4E90-E94E-B04A-BF2D855102F1}" dt="2024-09-29T15:25:41.425" v="6197" actId="20577"/>
          <ac:spMkLst>
            <pc:docMk/>
            <pc:sldMk cId="3104070861" sldId="271"/>
            <ac:spMk id="2" creationId="{2E261954-41ED-557D-941E-B32B3B7BCF72}"/>
          </ac:spMkLst>
        </pc:spChg>
        <pc:spChg chg="del mod">
          <ac:chgData name="Hadrien DELOBEL" userId="c0504571-d826-4ce3-966d-1c275691da41" providerId="ADAL" clId="{DA65D3A8-4E90-E94E-B04A-BF2D855102F1}" dt="2024-09-28T19:05:45.095" v="3868" actId="26606"/>
          <ac:spMkLst>
            <pc:docMk/>
            <pc:sldMk cId="3104070861" sldId="271"/>
            <ac:spMk id="3" creationId="{0BE5A677-C194-C9A9-3E07-AA2387AC4EE3}"/>
          </ac:spMkLst>
        </pc:spChg>
        <pc:spChg chg="add">
          <ac:chgData name="Hadrien DELOBEL" userId="c0504571-d826-4ce3-966d-1c275691da41" providerId="ADAL" clId="{DA65D3A8-4E90-E94E-B04A-BF2D855102F1}" dt="2024-09-28T19:05:45.095" v="3868" actId="26606"/>
          <ac:spMkLst>
            <pc:docMk/>
            <pc:sldMk cId="3104070861" sldId="271"/>
            <ac:spMk id="9" creationId="{040BF4A1-714C-419E-A19F-578DE93BE02F}"/>
          </ac:spMkLst>
        </pc:spChg>
        <pc:spChg chg="add">
          <ac:chgData name="Hadrien DELOBEL" userId="c0504571-d826-4ce3-966d-1c275691da41" providerId="ADAL" clId="{DA65D3A8-4E90-E94E-B04A-BF2D855102F1}" dt="2024-09-28T19:05:45.095" v="3868" actId="26606"/>
          <ac:spMkLst>
            <pc:docMk/>
            <pc:sldMk cId="3104070861" sldId="271"/>
            <ac:spMk id="11" creationId="{2F91A9BD-D57F-4941-931F-40597AB37017}"/>
          </ac:spMkLst>
        </pc:spChg>
        <pc:spChg chg="add">
          <ac:chgData name="Hadrien DELOBEL" userId="c0504571-d826-4ce3-966d-1c275691da41" providerId="ADAL" clId="{DA65D3A8-4E90-E94E-B04A-BF2D855102F1}" dt="2024-09-28T19:05:45.095" v="3868" actId="26606"/>
          <ac:spMkLst>
            <pc:docMk/>
            <pc:sldMk cId="3104070861" sldId="271"/>
            <ac:spMk id="13" creationId="{C54DB264-9467-4730-B9E9-C9A97DD66920}"/>
          </ac:spMkLst>
        </pc:spChg>
        <pc:spChg chg="add">
          <ac:chgData name="Hadrien DELOBEL" userId="c0504571-d826-4ce3-966d-1c275691da41" providerId="ADAL" clId="{DA65D3A8-4E90-E94E-B04A-BF2D855102F1}" dt="2024-09-28T19:05:45.095" v="3868" actId="26606"/>
          <ac:spMkLst>
            <pc:docMk/>
            <pc:sldMk cId="3104070861" sldId="271"/>
            <ac:spMk id="15" creationId="{BB097F88-2120-47B4-B891-5B28F66BBD4A}"/>
          </ac:spMkLst>
        </pc:spChg>
        <pc:spChg chg="add">
          <ac:chgData name="Hadrien DELOBEL" userId="c0504571-d826-4ce3-966d-1c275691da41" providerId="ADAL" clId="{DA65D3A8-4E90-E94E-B04A-BF2D855102F1}" dt="2024-09-28T19:05:45.095" v="3868" actId="26606"/>
          <ac:spMkLst>
            <pc:docMk/>
            <pc:sldMk cId="3104070861" sldId="271"/>
            <ac:spMk id="17" creationId="{BF9338F5-05AB-4DC5-BD1C-1A9F26C38A7A}"/>
          </ac:spMkLst>
        </pc:spChg>
        <pc:graphicFrameChg chg="add">
          <ac:chgData name="Hadrien DELOBEL" userId="c0504571-d826-4ce3-966d-1c275691da41" providerId="ADAL" clId="{DA65D3A8-4E90-E94E-B04A-BF2D855102F1}" dt="2024-09-28T19:05:45.095" v="3868" actId="26606"/>
          <ac:graphicFrameMkLst>
            <pc:docMk/>
            <pc:sldMk cId="3104070861" sldId="271"/>
            <ac:graphicFrameMk id="5" creationId="{A9B42FEB-655B-0BA5-5F8A-A969C35513CB}"/>
          </ac:graphicFrameMkLst>
        </pc:graphicFrameChg>
      </pc:sldChg>
      <pc:sldChg chg="addSp delSp modSp new mod setBg">
        <pc:chgData name="Hadrien DELOBEL" userId="c0504571-d826-4ce3-966d-1c275691da41" providerId="ADAL" clId="{DA65D3A8-4E90-E94E-B04A-BF2D855102F1}" dt="2024-09-28T19:52:50.175" v="4253" actId="26606"/>
        <pc:sldMkLst>
          <pc:docMk/>
          <pc:sldMk cId="2718387762" sldId="272"/>
        </pc:sldMkLst>
        <pc:spChg chg="mod">
          <ac:chgData name="Hadrien DELOBEL" userId="c0504571-d826-4ce3-966d-1c275691da41" providerId="ADAL" clId="{DA65D3A8-4E90-E94E-B04A-BF2D855102F1}" dt="2024-09-28T19:52:50.175" v="4253" actId="26606"/>
          <ac:spMkLst>
            <pc:docMk/>
            <pc:sldMk cId="2718387762" sldId="272"/>
            <ac:spMk id="2" creationId="{5F360299-75FF-68EB-0B0C-DB2A2886BDDE}"/>
          </ac:spMkLst>
        </pc:spChg>
        <pc:spChg chg="del mod">
          <ac:chgData name="Hadrien DELOBEL" userId="c0504571-d826-4ce3-966d-1c275691da41" providerId="ADAL" clId="{DA65D3A8-4E90-E94E-B04A-BF2D855102F1}" dt="2024-09-28T19:52:50.175" v="4253" actId="26606"/>
          <ac:spMkLst>
            <pc:docMk/>
            <pc:sldMk cId="2718387762" sldId="272"/>
            <ac:spMk id="3" creationId="{3B3A5F3D-D4FC-AEF6-DA98-7DDE29EA8469}"/>
          </ac:spMkLst>
        </pc:spChg>
        <pc:spChg chg="add">
          <ac:chgData name="Hadrien DELOBEL" userId="c0504571-d826-4ce3-966d-1c275691da41" providerId="ADAL" clId="{DA65D3A8-4E90-E94E-B04A-BF2D855102F1}" dt="2024-09-28T19:52:50.175" v="4253" actId="26606"/>
          <ac:spMkLst>
            <pc:docMk/>
            <pc:sldMk cId="2718387762" sldId="272"/>
            <ac:spMk id="9" creationId="{040BF4A1-714C-419E-A19F-578DE93BE02F}"/>
          </ac:spMkLst>
        </pc:spChg>
        <pc:spChg chg="add">
          <ac:chgData name="Hadrien DELOBEL" userId="c0504571-d826-4ce3-966d-1c275691da41" providerId="ADAL" clId="{DA65D3A8-4E90-E94E-B04A-BF2D855102F1}" dt="2024-09-28T19:52:50.175" v="4253" actId="26606"/>
          <ac:spMkLst>
            <pc:docMk/>
            <pc:sldMk cId="2718387762" sldId="272"/>
            <ac:spMk id="11" creationId="{2F91A9BD-D57F-4941-931F-40597AB37017}"/>
          </ac:spMkLst>
        </pc:spChg>
        <pc:spChg chg="add">
          <ac:chgData name="Hadrien DELOBEL" userId="c0504571-d826-4ce3-966d-1c275691da41" providerId="ADAL" clId="{DA65D3A8-4E90-E94E-B04A-BF2D855102F1}" dt="2024-09-28T19:52:50.175" v="4253" actId="26606"/>
          <ac:spMkLst>
            <pc:docMk/>
            <pc:sldMk cId="2718387762" sldId="272"/>
            <ac:spMk id="13" creationId="{C54DB264-9467-4730-B9E9-C9A97DD66920}"/>
          </ac:spMkLst>
        </pc:spChg>
        <pc:spChg chg="add">
          <ac:chgData name="Hadrien DELOBEL" userId="c0504571-d826-4ce3-966d-1c275691da41" providerId="ADAL" clId="{DA65D3A8-4E90-E94E-B04A-BF2D855102F1}" dt="2024-09-28T19:52:50.175" v="4253" actId="26606"/>
          <ac:spMkLst>
            <pc:docMk/>
            <pc:sldMk cId="2718387762" sldId="272"/>
            <ac:spMk id="15" creationId="{BB097F88-2120-47B4-B891-5B28F66BBD4A}"/>
          </ac:spMkLst>
        </pc:spChg>
        <pc:spChg chg="add">
          <ac:chgData name="Hadrien DELOBEL" userId="c0504571-d826-4ce3-966d-1c275691da41" providerId="ADAL" clId="{DA65D3A8-4E90-E94E-B04A-BF2D855102F1}" dt="2024-09-28T19:52:50.175" v="4253" actId="26606"/>
          <ac:spMkLst>
            <pc:docMk/>
            <pc:sldMk cId="2718387762" sldId="272"/>
            <ac:spMk id="17" creationId="{BF9338F5-05AB-4DC5-BD1C-1A9F26C38A7A}"/>
          </ac:spMkLst>
        </pc:spChg>
        <pc:graphicFrameChg chg="add">
          <ac:chgData name="Hadrien DELOBEL" userId="c0504571-d826-4ce3-966d-1c275691da41" providerId="ADAL" clId="{DA65D3A8-4E90-E94E-B04A-BF2D855102F1}" dt="2024-09-28T19:52:50.175" v="4253" actId="26606"/>
          <ac:graphicFrameMkLst>
            <pc:docMk/>
            <pc:sldMk cId="2718387762" sldId="272"/>
            <ac:graphicFrameMk id="5" creationId="{7DE6E1EB-5DA5-4435-3A83-309CF92E9789}"/>
          </ac:graphicFrameMkLst>
        </pc:graphicFrameChg>
      </pc:sldChg>
      <pc:sldChg chg="addSp delSp modSp new mod setBg">
        <pc:chgData name="Hadrien DELOBEL" userId="c0504571-d826-4ce3-966d-1c275691da41" providerId="ADAL" clId="{DA65D3A8-4E90-E94E-B04A-BF2D855102F1}" dt="2024-09-29T11:53:19.926" v="4523" actId="26606"/>
        <pc:sldMkLst>
          <pc:docMk/>
          <pc:sldMk cId="3107963535" sldId="273"/>
        </pc:sldMkLst>
        <pc:spChg chg="mod">
          <ac:chgData name="Hadrien DELOBEL" userId="c0504571-d826-4ce3-966d-1c275691da41" providerId="ADAL" clId="{DA65D3A8-4E90-E94E-B04A-BF2D855102F1}" dt="2024-09-29T11:53:19.926" v="4523" actId="26606"/>
          <ac:spMkLst>
            <pc:docMk/>
            <pc:sldMk cId="3107963535" sldId="273"/>
            <ac:spMk id="2" creationId="{F211CF13-2BFD-D097-B0C1-57141E275A40}"/>
          </ac:spMkLst>
        </pc:spChg>
        <pc:spChg chg="add del mod">
          <ac:chgData name="Hadrien DELOBEL" userId="c0504571-d826-4ce3-966d-1c275691da41" providerId="ADAL" clId="{DA65D3A8-4E90-E94E-B04A-BF2D855102F1}" dt="2024-09-29T11:53:19.926" v="4523" actId="26606"/>
          <ac:spMkLst>
            <pc:docMk/>
            <pc:sldMk cId="3107963535" sldId="273"/>
            <ac:spMk id="3" creationId="{5D1ABDDC-F9FB-582C-DD88-84EA615CC41A}"/>
          </ac:spMkLst>
        </pc:spChg>
        <pc:spChg chg="add del">
          <ac:chgData name="Hadrien DELOBEL" userId="c0504571-d826-4ce3-966d-1c275691da41" providerId="ADAL" clId="{DA65D3A8-4E90-E94E-B04A-BF2D855102F1}" dt="2024-09-29T11:53:11.102" v="4514" actId="26606"/>
          <ac:spMkLst>
            <pc:docMk/>
            <pc:sldMk cId="3107963535" sldId="273"/>
            <ac:spMk id="9" creationId="{E383CC5D-71E8-4CB2-8E4A-F1E4FF6DC9D6}"/>
          </ac:spMkLst>
        </pc:spChg>
        <pc:spChg chg="add del">
          <ac:chgData name="Hadrien DELOBEL" userId="c0504571-d826-4ce3-966d-1c275691da41" providerId="ADAL" clId="{DA65D3A8-4E90-E94E-B04A-BF2D855102F1}" dt="2024-09-29T11:53:11.102" v="4514" actId="26606"/>
          <ac:spMkLst>
            <pc:docMk/>
            <pc:sldMk cId="3107963535" sldId="273"/>
            <ac:spMk id="11" creationId="{E2DA5AC1-43C5-4243-9028-07DBB80D0C95}"/>
          </ac:spMkLst>
        </pc:spChg>
        <pc:spChg chg="add del">
          <ac:chgData name="Hadrien DELOBEL" userId="c0504571-d826-4ce3-966d-1c275691da41" providerId="ADAL" clId="{DA65D3A8-4E90-E94E-B04A-BF2D855102F1}" dt="2024-09-29T11:53:11.102" v="4514" actId="26606"/>
          <ac:spMkLst>
            <pc:docMk/>
            <pc:sldMk cId="3107963535" sldId="273"/>
            <ac:spMk id="13" creationId="{8A4EDA1C-27A1-4C83-ACE4-6675EC9245B1}"/>
          </ac:spMkLst>
        </pc:spChg>
        <pc:spChg chg="add del">
          <ac:chgData name="Hadrien DELOBEL" userId="c0504571-d826-4ce3-966d-1c275691da41" providerId="ADAL" clId="{DA65D3A8-4E90-E94E-B04A-BF2D855102F1}" dt="2024-09-29T11:53:11.102" v="4514" actId="26606"/>
          <ac:spMkLst>
            <pc:docMk/>
            <pc:sldMk cId="3107963535" sldId="273"/>
            <ac:spMk id="15" creationId="{1C2185E4-B584-4B9D-9440-DEA0FB9D94DF}"/>
          </ac:spMkLst>
        </pc:spChg>
        <pc:spChg chg="add del">
          <ac:chgData name="Hadrien DELOBEL" userId="c0504571-d826-4ce3-966d-1c275691da41" providerId="ADAL" clId="{DA65D3A8-4E90-E94E-B04A-BF2D855102F1}" dt="2024-09-29T11:53:11.102" v="4514" actId="26606"/>
          <ac:spMkLst>
            <pc:docMk/>
            <pc:sldMk cId="3107963535" sldId="273"/>
            <ac:spMk id="17" creationId="{FF33EC8A-EE0A-4395-97E2-DAD467CF734C}"/>
          </ac:spMkLst>
        </pc:spChg>
        <pc:spChg chg="add del">
          <ac:chgData name="Hadrien DELOBEL" userId="c0504571-d826-4ce3-966d-1c275691da41" providerId="ADAL" clId="{DA65D3A8-4E90-E94E-B04A-BF2D855102F1}" dt="2024-09-29T11:53:11.102" v="4514" actId="26606"/>
          <ac:spMkLst>
            <pc:docMk/>
            <pc:sldMk cId="3107963535" sldId="273"/>
            <ac:spMk id="19" creationId="{FF85DA95-16A4-404E-9BFF-27F8E4FC78AA}"/>
          </ac:spMkLst>
        </pc:spChg>
        <pc:spChg chg="add del">
          <ac:chgData name="Hadrien DELOBEL" userId="c0504571-d826-4ce3-966d-1c275691da41" providerId="ADAL" clId="{DA65D3A8-4E90-E94E-B04A-BF2D855102F1}" dt="2024-09-29T11:53:12.334" v="4516" actId="26606"/>
          <ac:spMkLst>
            <pc:docMk/>
            <pc:sldMk cId="3107963535" sldId="273"/>
            <ac:spMk id="21" creationId="{1CC4AFFA-9868-4B7D-9F63-93C34D36234F}"/>
          </ac:spMkLst>
        </pc:spChg>
        <pc:spChg chg="add del">
          <ac:chgData name="Hadrien DELOBEL" userId="c0504571-d826-4ce3-966d-1c275691da41" providerId="ADAL" clId="{DA65D3A8-4E90-E94E-B04A-BF2D855102F1}" dt="2024-09-29T11:53:12.334" v="4516" actId="26606"/>
          <ac:spMkLst>
            <pc:docMk/>
            <pc:sldMk cId="3107963535" sldId="273"/>
            <ac:spMk id="22" creationId="{024CCFE6-8D32-4963-9B5D-E742044292DD}"/>
          </ac:spMkLst>
        </pc:spChg>
        <pc:spChg chg="add del">
          <ac:chgData name="Hadrien DELOBEL" userId="c0504571-d826-4ce3-966d-1c275691da41" providerId="ADAL" clId="{DA65D3A8-4E90-E94E-B04A-BF2D855102F1}" dt="2024-09-29T11:53:12.334" v="4516" actId="26606"/>
          <ac:spMkLst>
            <pc:docMk/>
            <pc:sldMk cId="3107963535" sldId="273"/>
            <ac:spMk id="23" creationId="{43414B78-940D-4BE3-A24D-B003E1C9C018}"/>
          </ac:spMkLst>
        </pc:spChg>
        <pc:spChg chg="add del">
          <ac:chgData name="Hadrien DELOBEL" userId="c0504571-d826-4ce3-966d-1c275691da41" providerId="ADAL" clId="{DA65D3A8-4E90-E94E-B04A-BF2D855102F1}" dt="2024-09-29T11:53:14.078" v="4518" actId="26606"/>
          <ac:spMkLst>
            <pc:docMk/>
            <pc:sldMk cId="3107963535" sldId="273"/>
            <ac:spMk id="26" creationId="{530CF60E-5A0A-4180-AE9C-1CBFEE4AFEFC}"/>
          </ac:spMkLst>
        </pc:spChg>
        <pc:spChg chg="add del">
          <ac:chgData name="Hadrien DELOBEL" userId="c0504571-d826-4ce3-966d-1c275691da41" providerId="ADAL" clId="{DA65D3A8-4E90-E94E-B04A-BF2D855102F1}" dt="2024-09-29T11:53:14.078" v="4518" actId="26606"/>
          <ac:spMkLst>
            <pc:docMk/>
            <pc:sldMk cId="3107963535" sldId="273"/>
            <ac:spMk id="27" creationId="{3901532A-A6DC-4220-97C8-129DCA3A74B8}"/>
          </ac:spMkLst>
        </pc:spChg>
        <pc:spChg chg="add del">
          <ac:chgData name="Hadrien DELOBEL" userId="c0504571-d826-4ce3-966d-1c275691da41" providerId="ADAL" clId="{DA65D3A8-4E90-E94E-B04A-BF2D855102F1}" dt="2024-09-29T11:53:14.078" v="4518" actId="26606"/>
          <ac:spMkLst>
            <pc:docMk/>
            <pc:sldMk cId="3107963535" sldId="273"/>
            <ac:spMk id="28" creationId="{112B6480-5131-4F3F-B6E3-CB1AB0E6B099}"/>
          </ac:spMkLst>
        </pc:spChg>
        <pc:spChg chg="add del">
          <ac:chgData name="Hadrien DELOBEL" userId="c0504571-d826-4ce3-966d-1c275691da41" providerId="ADAL" clId="{DA65D3A8-4E90-E94E-B04A-BF2D855102F1}" dt="2024-09-29T11:53:19.910" v="4522" actId="26606"/>
          <ac:spMkLst>
            <pc:docMk/>
            <pc:sldMk cId="3107963535" sldId="273"/>
            <ac:spMk id="33" creationId="{E383CC5D-71E8-4CB2-8E4A-F1E4FF6DC9D6}"/>
          </ac:spMkLst>
        </pc:spChg>
        <pc:spChg chg="add del">
          <ac:chgData name="Hadrien DELOBEL" userId="c0504571-d826-4ce3-966d-1c275691da41" providerId="ADAL" clId="{DA65D3A8-4E90-E94E-B04A-BF2D855102F1}" dt="2024-09-29T11:53:19.910" v="4522" actId="26606"/>
          <ac:spMkLst>
            <pc:docMk/>
            <pc:sldMk cId="3107963535" sldId="273"/>
            <ac:spMk id="34" creationId="{E2DA5AC1-43C5-4243-9028-07DBB80D0C95}"/>
          </ac:spMkLst>
        </pc:spChg>
        <pc:spChg chg="add del">
          <ac:chgData name="Hadrien DELOBEL" userId="c0504571-d826-4ce3-966d-1c275691da41" providerId="ADAL" clId="{DA65D3A8-4E90-E94E-B04A-BF2D855102F1}" dt="2024-09-29T11:53:19.910" v="4522" actId="26606"/>
          <ac:spMkLst>
            <pc:docMk/>
            <pc:sldMk cId="3107963535" sldId="273"/>
            <ac:spMk id="35" creationId="{8A4EDA1C-27A1-4C83-ACE4-6675EC9245B1}"/>
          </ac:spMkLst>
        </pc:spChg>
        <pc:spChg chg="add del">
          <ac:chgData name="Hadrien DELOBEL" userId="c0504571-d826-4ce3-966d-1c275691da41" providerId="ADAL" clId="{DA65D3A8-4E90-E94E-B04A-BF2D855102F1}" dt="2024-09-29T11:53:19.910" v="4522" actId="26606"/>
          <ac:spMkLst>
            <pc:docMk/>
            <pc:sldMk cId="3107963535" sldId="273"/>
            <ac:spMk id="36" creationId="{1C2185E4-B584-4B9D-9440-DEA0FB9D94DF}"/>
          </ac:spMkLst>
        </pc:spChg>
        <pc:spChg chg="add del">
          <ac:chgData name="Hadrien DELOBEL" userId="c0504571-d826-4ce3-966d-1c275691da41" providerId="ADAL" clId="{DA65D3A8-4E90-E94E-B04A-BF2D855102F1}" dt="2024-09-29T11:53:19.910" v="4522" actId="26606"/>
          <ac:spMkLst>
            <pc:docMk/>
            <pc:sldMk cId="3107963535" sldId="273"/>
            <ac:spMk id="37" creationId="{FF33EC8A-EE0A-4395-97E2-DAD467CF734C}"/>
          </ac:spMkLst>
        </pc:spChg>
        <pc:spChg chg="add del">
          <ac:chgData name="Hadrien DELOBEL" userId="c0504571-d826-4ce3-966d-1c275691da41" providerId="ADAL" clId="{DA65D3A8-4E90-E94E-B04A-BF2D855102F1}" dt="2024-09-29T11:53:19.910" v="4522" actId="26606"/>
          <ac:spMkLst>
            <pc:docMk/>
            <pc:sldMk cId="3107963535" sldId="273"/>
            <ac:spMk id="38" creationId="{FF85DA95-16A4-404E-9BFF-27F8E4FC78AA}"/>
          </ac:spMkLst>
        </pc:spChg>
        <pc:spChg chg="add">
          <ac:chgData name="Hadrien DELOBEL" userId="c0504571-d826-4ce3-966d-1c275691da41" providerId="ADAL" clId="{DA65D3A8-4E90-E94E-B04A-BF2D855102F1}" dt="2024-09-29T11:53:19.926" v="4523" actId="26606"/>
          <ac:spMkLst>
            <pc:docMk/>
            <pc:sldMk cId="3107963535" sldId="273"/>
            <ac:spMk id="41" creationId="{040BF4A1-714C-419E-A19F-578DE93BE02F}"/>
          </ac:spMkLst>
        </pc:spChg>
        <pc:spChg chg="add">
          <ac:chgData name="Hadrien DELOBEL" userId="c0504571-d826-4ce3-966d-1c275691da41" providerId="ADAL" clId="{DA65D3A8-4E90-E94E-B04A-BF2D855102F1}" dt="2024-09-29T11:53:19.926" v="4523" actId="26606"/>
          <ac:spMkLst>
            <pc:docMk/>
            <pc:sldMk cId="3107963535" sldId="273"/>
            <ac:spMk id="42" creationId="{2F91A9BD-D57F-4941-931F-40597AB37017}"/>
          </ac:spMkLst>
        </pc:spChg>
        <pc:spChg chg="add">
          <ac:chgData name="Hadrien DELOBEL" userId="c0504571-d826-4ce3-966d-1c275691da41" providerId="ADAL" clId="{DA65D3A8-4E90-E94E-B04A-BF2D855102F1}" dt="2024-09-29T11:53:19.926" v="4523" actId="26606"/>
          <ac:spMkLst>
            <pc:docMk/>
            <pc:sldMk cId="3107963535" sldId="273"/>
            <ac:spMk id="43" creationId="{C54DB264-9467-4730-B9E9-C9A97DD66920}"/>
          </ac:spMkLst>
        </pc:spChg>
        <pc:spChg chg="add">
          <ac:chgData name="Hadrien DELOBEL" userId="c0504571-d826-4ce3-966d-1c275691da41" providerId="ADAL" clId="{DA65D3A8-4E90-E94E-B04A-BF2D855102F1}" dt="2024-09-29T11:53:19.926" v="4523" actId="26606"/>
          <ac:spMkLst>
            <pc:docMk/>
            <pc:sldMk cId="3107963535" sldId="273"/>
            <ac:spMk id="44" creationId="{BB097F88-2120-47B4-B891-5B28F66BBD4A}"/>
          </ac:spMkLst>
        </pc:spChg>
        <pc:spChg chg="add">
          <ac:chgData name="Hadrien DELOBEL" userId="c0504571-d826-4ce3-966d-1c275691da41" providerId="ADAL" clId="{DA65D3A8-4E90-E94E-B04A-BF2D855102F1}" dt="2024-09-29T11:53:19.926" v="4523" actId="26606"/>
          <ac:spMkLst>
            <pc:docMk/>
            <pc:sldMk cId="3107963535" sldId="273"/>
            <ac:spMk id="45" creationId="{BF9338F5-05AB-4DC5-BD1C-1A9F26C38A7A}"/>
          </ac:spMkLst>
        </pc:spChg>
        <pc:graphicFrameChg chg="add del">
          <ac:chgData name="Hadrien DELOBEL" userId="c0504571-d826-4ce3-966d-1c275691da41" providerId="ADAL" clId="{DA65D3A8-4E90-E94E-B04A-BF2D855102F1}" dt="2024-09-29T11:53:11.102" v="4514" actId="26606"/>
          <ac:graphicFrameMkLst>
            <pc:docMk/>
            <pc:sldMk cId="3107963535" sldId="273"/>
            <ac:graphicFrameMk id="5" creationId="{05157E6B-46B4-C059-C85C-520B576A1B8F}"/>
          </ac:graphicFrameMkLst>
        </pc:graphicFrameChg>
        <pc:graphicFrameChg chg="add del">
          <ac:chgData name="Hadrien DELOBEL" userId="c0504571-d826-4ce3-966d-1c275691da41" providerId="ADAL" clId="{DA65D3A8-4E90-E94E-B04A-BF2D855102F1}" dt="2024-09-29T11:53:12.334" v="4516" actId="26606"/>
          <ac:graphicFrameMkLst>
            <pc:docMk/>
            <pc:sldMk cId="3107963535" sldId="273"/>
            <ac:graphicFrameMk id="24" creationId="{F3C92ACF-F369-3DFA-F924-A68CB96B3D02}"/>
          </ac:graphicFrameMkLst>
        </pc:graphicFrameChg>
        <pc:graphicFrameChg chg="add del">
          <ac:chgData name="Hadrien DELOBEL" userId="c0504571-d826-4ce3-966d-1c275691da41" providerId="ADAL" clId="{DA65D3A8-4E90-E94E-B04A-BF2D855102F1}" dt="2024-09-29T11:53:14.078" v="4518" actId="26606"/>
          <ac:graphicFrameMkLst>
            <pc:docMk/>
            <pc:sldMk cId="3107963535" sldId="273"/>
            <ac:graphicFrameMk id="29" creationId="{5655BEE8-EEDC-33F2-6907-5379D744F7EB}"/>
          </ac:graphicFrameMkLst>
        </pc:graphicFrameChg>
        <pc:graphicFrameChg chg="add del">
          <ac:chgData name="Hadrien DELOBEL" userId="c0504571-d826-4ce3-966d-1c275691da41" providerId="ADAL" clId="{DA65D3A8-4E90-E94E-B04A-BF2D855102F1}" dt="2024-09-29T11:53:17.647" v="4520" actId="26606"/>
          <ac:graphicFrameMkLst>
            <pc:docMk/>
            <pc:sldMk cId="3107963535" sldId="273"/>
            <ac:graphicFrameMk id="31" creationId="{3B950E37-2A9E-7FA7-8CDE-4E9097E0897A}"/>
          </ac:graphicFrameMkLst>
        </pc:graphicFrameChg>
        <pc:graphicFrameChg chg="add del">
          <ac:chgData name="Hadrien DELOBEL" userId="c0504571-d826-4ce3-966d-1c275691da41" providerId="ADAL" clId="{DA65D3A8-4E90-E94E-B04A-BF2D855102F1}" dt="2024-09-29T11:53:19.910" v="4522" actId="26606"/>
          <ac:graphicFrameMkLst>
            <pc:docMk/>
            <pc:sldMk cId="3107963535" sldId="273"/>
            <ac:graphicFrameMk id="39" creationId="{AA13E83B-39F7-6C21-8EA0-059243E4385E}"/>
          </ac:graphicFrameMkLst>
        </pc:graphicFrameChg>
        <pc:graphicFrameChg chg="add">
          <ac:chgData name="Hadrien DELOBEL" userId="c0504571-d826-4ce3-966d-1c275691da41" providerId="ADAL" clId="{DA65D3A8-4E90-E94E-B04A-BF2D855102F1}" dt="2024-09-29T11:53:19.926" v="4523" actId="26606"/>
          <ac:graphicFrameMkLst>
            <pc:docMk/>
            <pc:sldMk cId="3107963535" sldId="273"/>
            <ac:graphicFrameMk id="46" creationId="{1C6346FD-82AB-36EB-0890-B5782A399039}"/>
          </ac:graphicFrameMkLst>
        </pc:graphicFrameChg>
      </pc:sldChg>
      <pc:sldChg chg="addSp delSp modSp new mod setBg">
        <pc:chgData name="Hadrien DELOBEL" userId="c0504571-d826-4ce3-966d-1c275691da41" providerId="ADAL" clId="{DA65D3A8-4E90-E94E-B04A-BF2D855102F1}" dt="2024-09-29T12:09:37.693" v="4796" actId="20577"/>
        <pc:sldMkLst>
          <pc:docMk/>
          <pc:sldMk cId="3786932983" sldId="274"/>
        </pc:sldMkLst>
        <pc:spChg chg="mod">
          <ac:chgData name="Hadrien DELOBEL" userId="c0504571-d826-4ce3-966d-1c275691da41" providerId="ADAL" clId="{DA65D3A8-4E90-E94E-B04A-BF2D855102F1}" dt="2024-09-29T12:08:42.682" v="4784" actId="26606"/>
          <ac:spMkLst>
            <pc:docMk/>
            <pc:sldMk cId="3786932983" sldId="274"/>
            <ac:spMk id="2" creationId="{35612DFA-B7AF-CF94-7316-D68ECC9E6BB8}"/>
          </ac:spMkLst>
        </pc:spChg>
        <pc:spChg chg="mod">
          <ac:chgData name="Hadrien DELOBEL" userId="c0504571-d826-4ce3-966d-1c275691da41" providerId="ADAL" clId="{DA65D3A8-4E90-E94E-B04A-BF2D855102F1}" dt="2024-09-29T12:09:37.693" v="4796" actId="20577"/>
          <ac:spMkLst>
            <pc:docMk/>
            <pc:sldMk cId="3786932983" sldId="274"/>
            <ac:spMk id="3" creationId="{CB16FFA5-2ECE-AF33-F65D-93E494F89F56}"/>
          </ac:spMkLst>
        </pc:spChg>
        <pc:spChg chg="add del">
          <ac:chgData name="Hadrien DELOBEL" userId="c0504571-d826-4ce3-966d-1c275691da41" providerId="ADAL" clId="{DA65D3A8-4E90-E94E-B04A-BF2D855102F1}" dt="2024-09-29T12:08:42.654" v="4783" actId="26606"/>
          <ac:spMkLst>
            <pc:docMk/>
            <pc:sldMk cId="3786932983" sldId="274"/>
            <ac:spMk id="8" creationId="{45C5CC17-FF17-43CF-B073-D9051465D5CC}"/>
          </ac:spMkLst>
        </pc:spChg>
        <pc:spChg chg="add del">
          <ac:chgData name="Hadrien DELOBEL" userId="c0504571-d826-4ce3-966d-1c275691da41" providerId="ADAL" clId="{DA65D3A8-4E90-E94E-B04A-BF2D855102F1}" dt="2024-09-29T12:07:00.088" v="4781" actId="26606"/>
          <ac:spMkLst>
            <pc:docMk/>
            <pc:sldMk cId="3786932983" sldId="274"/>
            <ac:spMk id="9" creationId="{1B15ED52-F352-441B-82BF-E0EA34836D08}"/>
          </ac:spMkLst>
        </pc:spChg>
        <pc:spChg chg="add del">
          <ac:chgData name="Hadrien DELOBEL" userId="c0504571-d826-4ce3-966d-1c275691da41" providerId="ADAL" clId="{DA65D3A8-4E90-E94E-B04A-BF2D855102F1}" dt="2024-09-29T12:08:42.654" v="4783" actId="26606"/>
          <ac:spMkLst>
            <pc:docMk/>
            <pc:sldMk cId="3786932983" sldId="274"/>
            <ac:spMk id="10" creationId="{1EBE2DDC-0D14-44E6-A1AB-2EEC09507435}"/>
          </ac:spMkLst>
        </pc:spChg>
        <pc:spChg chg="add del">
          <ac:chgData name="Hadrien DELOBEL" userId="c0504571-d826-4ce3-966d-1c275691da41" providerId="ADAL" clId="{DA65D3A8-4E90-E94E-B04A-BF2D855102F1}" dt="2024-09-29T12:07:00.088" v="4781" actId="26606"/>
          <ac:spMkLst>
            <pc:docMk/>
            <pc:sldMk cId="3786932983" sldId="274"/>
            <ac:spMk id="11" creationId="{61707E60-CEC9-4661-AA82-69242EB4BDC3}"/>
          </ac:spMkLst>
        </pc:spChg>
        <pc:spChg chg="add del">
          <ac:chgData name="Hadrien DELOBEL" userId="c0504571-d826-4ce3-966d-1c275691da41" providerId="ADAL" clId="{DA65D3A8-4E90-E94E-B04A-BF2D855102F1}" dt="2024-09-29T12:08:42.654" v="4783" actId="26606"/>
          <ac:spMkLst>
            <pc:docMk/>
            <pc:sldMk cId="3786932983" sldId="274"/>
            <ac:spMk id="12" creationId="{A8543D98-0AA2-43B4-B508-DC1DB7F3DC9A}"/>
          </ac:spMkLst>
        </pc:spChg>
        <pc:spChg chg="add del">
          <ac:chgData name="Hadrien DELOBEL" userId="c0504571-d826-4ce3-966d-1c275691da41" providerId="ADAL" clId="{DA65D3A8-4E90-E94E-B04A-BF2D855102F1}" dt="2024-09-29T12:07:00.088" v="4781" actId="26606"/>
          <ac:spMkLst>
            <pc:docMk/>
            <pc:sldMk cId="3786932983" sldId="274"/>
            <ac:spMk id="13" creationId="{8F035CD8-AE30-4146-96F2-036B0CE5E4F3}"/>
          </ac:spMkLst>
        </pc:spChg>
        <pc:spChg chg="add del">
          <ac:chgData name="Hadrien DELOBEL" userId="c0504571-d826-4ce3-966d-1c275691da41" providerId="ADAL" clId="{DA65D3A8-4E90-E94E-B04A-BF2D855102F1}" dt="2024-09-29T12:08:42.654" v="4783" actId="26606"/>
          <ac:spMkLst>
            <pc:docMk/>
            <pc:sldMk cId="3786932983" sldId="274"/>
            <ac:spMk id="14" creationId="{89723C1D-9A1A-465B-8164-483BF5426613}"/>
          </ac:spMkLst>
        </pc:spChg>
        <pc:spChg chg="add del">
          <ac:chgData name="Hadrien DELOBEL" userId="c0504571-d826-4ce3-966d-1c275691da41" providerId="ADAL" clId="{DA65D3A8-4E90-E94E-B04A-BF2D855102F1}" dt="2024-09-29T12:08:42.654" v="4783" actId="26606"/>
          <ac:spMkLst>
            <pc:docMk/>
            <pc:sldMk cId="3786932983" sldId="274"/>
            <ac:spMk id="16" creationId="{A6680484-5F73-4078-85C2-415205B1A4C0}"/>
          </ac:spMkLst>
        </pc:spChg>
        <pc:spChg chg="add">
          <ac:chgData name="Hadrien DELOBEL" userId="c0504571-d826-4ce3-966d-1c275691da41" providerId="ADAL" clId="{DA65D3A8-4E90-E94E-B04A-BF2D855102F1}" dt="2024-09-29T12:08:42.682" v="4784" actId="26606"/>
          <ac:spMkLst>
            <pc:docMk/>
            <pc:sldMk cId="3786932983" sldId="274"/>
            <ac:spMk id="18" creationId="{1B15ED52-F352-441B-82BF-E0EA34836D08}"/>
          </ac:spMkLst>
        </pc:spChg>
        <pc:spChg chg="add">
          <ac:chgData name="Hadrien DELOBEL" userId="c0504571-d826-4ce3-966d-1c275691da41" providerId="ADAL" clId="{DA65D3A8-4E90-E94E-B04A-BF2D855102F1}" dt="2024-09-29T12:08:42.682" v="4784" actId="26606"/>
          <ac:spMkLst>
            <pc:docMk/>
            <pc:sldMk cId="3786932983" sldId="274"/>
            <ac:spMk id="19" creationId="{61707E60-CEC9-4661-AA82-69242EB4BDC3}"/>
          </ac:spMkLst>
        </pc:spChg>
        <pc:spChg chg="add">
          <ac:chgData name="Hadrien DELOBEL" userId="c0504571-d826-4ce3-966d-1c275691da41" providerId="ADAL" clId="{DA65D3A8-4E90-E94E-B04A-BF2D855102F1}" dt="2024-09-29T12:08:42.682" v="4784" actId="26606"/>
          <ac:spMkLst>
            <pc:docMk/>
            <pc:sldMk cId="3786932983" sldId="274"/>
            <ac:spMk id="20" creationId="{8F035CD8-AE30-4146-96F2-036B0CE5E4F3}"/>
          </ac:spMkLst>
        </pc:spChg>
        <pc:picChg chg="add del">
          <ac:chgData name="Hadrien DELOBEL" userId="c0504571-d826-4ce3-966d-1c275691da41" providerId="ADAL" clId="{DA65D3A8-4E90-E94E-B04A-BF2D855102F1}" dt="2024-09-29T12:07:00.088" v="4781" actId="26606"/>
          <ac:picMkLst>
            <pc:docMk/>
            <pc:sldMk cId="3786932983" sldId="274"/>
            <ac:picMk id="5" creationId="{7519FEE2-187E-DC69-9F3F-37F497EBA416}"/>
          </ac:picMkLst>
        </pc:picChg>
        <pc:picChg chg="add">
          <ac:chgData name="Hadrien DELOBEL" userId="c0504571-d826-4ce3-966d-1c275691da41" providerId="ADAL" clId="{DA65D3A8-4E90-E94E-B04A-BF2D855102F1}" dt="2024-09-29T12:08:42.682" v="4784" actId="26606"/>
          <ac:picMkLst>
            <pc:docMk/>
            <pc:sldMk cId="3786932983" sldId="274"/>
            <ac:picMk id="21" creationId="{7519FEE2-187E-DC69-9F3F-37F497EBA416}"/>
          </ac:picMkLst>
        </pc:picChg>
      </pc:sldChg>
      <pc:sldChg chg="addSp modSp new mod setBg">
        <pc:chgData name="Hadrien DELOBEL" userId="c0504571-d826-4ce3-966d-1c275691da41" providerId="ADAL" clId="{DA65D3A8-4E90-E94E-B04A-BF2D855102F1}" dt="2024-09-29T15:26:54.380" v="6201" actId="20577"/>
        <pc:sldMkLst>
          <pc:docMk/>
          <pc:sldMk cId="1517633662" sldId="275"/>
        </pc:sldMkLst>
        <pc:spChg chg="mod">
          <ac:chgData name="Hadrien DELOBEL" userId="c0504571-d826-4ce3-966d-1c275691da41" providerId="ADAL" clId="{DA65D3A8-4E90-E94E-B04A-BF2D855102F1}" dt="2024-09-29T12:14:51.678" v="5099" actId="26606"/>
          <ac:spMkLst>
            <pc:docMk/>
            <pc:sldMk cId="1517633662" sldId="275"/>
            <ac:spMk id="2" creationId="{42C88071-336A-7A06-8C23-7B4B9BCA63F8}"/>
          </ac:spMkLst>
        </pc:spChg>
        <pc:spChg chg="mod">
          <ac:chgData name="Hadrien DELOBEL" userId="c0504571-d826-4ce3-966d-1c275691da41" providerId="ADAL" clId="{DA65D3A8-4E90-E94E-B04A-BF2D855102F1}" dt="2024-09-29T15:26:54.380" v="6201" actId="20577"/>
          <ac:spMkLst>
            <pc:docMk/>
            <pc:sldMk cId="1517633662" sldId="275"/>
            <ac:spMk id="3" creationId="{5F10AC82-C7C9-C8A3-C9B0-C6FBE73279C6}"/>
          </ac:spMkLst>
        </pc:spChg>
        <pc:spChg chg="add">
          <ac:chgData name="Hadrien DELOBEL" userId="c0504571-d826-4ce3-966d-1c275691da41" providerId="ADAL" clId="{DA65D3A8-4E90-E94E-B04A-BF2D855102F1}" dt="2024-09-29T12:14:51.678" v="5099" actId="26606"/>
          <ac:spMkLst>
            <pc:docMk/>
            <pc:sldMk cId="1517633662" sldId="275"/>
            <ac:spMk id="9" creationId="{1B15ED52-F352-441B-82BF-E0EA34836D08}"/>
          </ac:spMkLst>
        </pc:spChg>
        <pc:spChg chg="add">
          <ac:chgData name="Hadrien DELOBEL" userId="c0504571-d826-4ce3-966d-1c275691da41" providerId="ADAL" clId="{DA65D3A8-4E90-E94E-B04A-BF2D855102F1}" dt="2024-09-29T12:14:51.678" v="5099" actId="26606"/>
          <ac:spMkLst>
            <pc:docMk/>
            <pc:sldMk cId="1517633662" sldId="275"/>
            <ac:spMk id="11" creationId="{61707E60-CEC9-4661-AA82-69242EB4BDC3}"/>
          </ac:spMkLst>
        </pc:spChg>
        <pc:spChg chg="add">
          <ac:chgData name="Hadrien DELOBEL" userId="c0504571-d826-4ce3-966d-1c275691da41" providerId="ADAL" clId="{DA65D3A8-4E90-E94E-B04A-BF2D855102F1}" dt="2024-09-29T12:14:51.678" v="5099" actId="26606"/>
          <ac:spMkLst>
            <pc:docMk/>
            <pc:sldMk cId="1517633662" sldId="275"/>
            <ac:spMk id="13" creationId="{8F035CD8-AE30-4146-96F2-036B0CE5E4F3}"/>
          </ac:spMkLst>
        </pc:spChg>
        <pc:picChg chg="add">
          <ac:chgData name="Hadrien DELOBEL" userId="c0504571-d826-4ce3-966d-1c275691da41" providerId="ADAL" clId="{DA65D3A8-4E90-E94E-B04A-BF2D855102F1}" dt="2024-09-29T12:14:51.678" v="5099" actId="26606"/>
          <ac:picMkLst>
            <pc:docMk/>
            <pc:sldMk cId="1517633662" sldId="275"/>
            <ac:picMk id="5" creationId="{9FECD787-477E-ED84-9F41-F8CA4BB29652}"/>
          </ac:picMkLst>
        </pc:picChg>
      </pc:sldChg>
      <pc:sldChg chg="addSp delSp modSp new mod setBg">
        <pc:chgData name="Hadrien DELOBEL" userId="c0504571-d826-4ce3-966d-1c275691da41" providerId="ADAL" clId="{DA65D3A8-4E90-E94E-B04A-BF2D855102F1}" dt="2024-09-29T15:29:09.238" v="6297" actId="20577"/>
        <pc:sldMkLst>
          <pc:docMk/>
          <pc:sldMk cId="60343132" sldId="276"/>
        </pc:sldMkLst>
        <pc:spChg chg="mod">
          <ac:chgData name="Hadrien DELOBEL" userId="c0504571-d826-4ce3-966d-1c275691da41" providerId="ADAL" clId="{DA65D3A8-4E90-E94E-B04A-BF2D855102F1}" dt="2024-09-29T12:21:05.741" v="5602" actId="26606"/>
          <ac:spMkLst>
            <pc:docMk/>
            <pc:sldMk cId="60343132" sldId="276"/>
            <ac:spMk id="2" creationId="{A922C1DC-F5DB-907C-79B9-E39DB11DD435}"/>
          </ac:spMkLst>
        </pc:spChg>
        <pc:spChg chg="del mod">
          <ac:chgData name="Hadrien DELOBEL" userId="c0504571-d826-4ce3-966d-1c275691da41" providerId="ADAL" clId="{DA65D3A8-4E90-E94E-B04A-BF2D855102F1}" dt="2024-09-29T12:21:05.741" v="5602" actId="26606"/>
          <ac:spMkLst>
            <pc:docMk/>
            <pc:sldMk cId="60343132" sldId="276"/>
            <ac:spMk id="3" creationId="{A566C7B7-45F4-41BD-63EA-27D6900224C0}"/>
          </ac:spMkLst>
        </pc:spChg>
        <pc:spChg chg="add">
          <ac:chgData name="Hadrien DELOBEL" userId="c0504571-d826-4ce3-966d-1c275691da41" providerId="ADAL" clId="{DA65D3A8-4E90-E94E-B04A-BF2D855102F1}" dt="2024-09-29T12:21:05.741" v="5602" actId="26606"/>
          <ac:spMkLst>
            <pc:docMk/>
            <pc:sldMk cId="60343132" sldId="276"/>
            <ac:spMk id="9" creationId="{040BF4A1-714C-419E-A19F-578DE93BE02F}"/>
          </ac:spMkLst>
        </pc:spChg>
        <pc:spChg chg="add">
          <ac:chgData name="Hadrien DELOBEL" userId="c0504571-d826-4ce3-966d-1c275691da41" providerId="ADAL" clId="{DA65D3A8-4E90-E94E-B04A-BF2D855102F1}" dt="2024-09-29T12:21:05.741" v="5602" actId="26606"/>
          <ac:spMkLst>
            <pc:docMk/>
            <pc:sldMk cId="60343132" sldId="276"/>
            <ac:spMk id="11" creationId="{2F91A9BD-D57F-4941-931F-40597AB37017}"/>
          </ac:spMkLst>
        </pc:spChg>
        <pc:spChg chg="add">
          <ac:chgData name="Hadrien DELOBEL" userId="c0504571-d826-4ce3-966d-1c275691da41" providerId="ADAL" clId="{DA65D3A8-4E90-E94E-B04A-BF2D855102F1}" dt="2024-09-29T12:21:05.741" v="5602" actId="26606"/>
          <ac:spMkLst>
            <pc:docMk/>
            <pc:sldMk cId="60343132" sldId="276"/>
            <ac:spMk id="13" creationId="{C54DB264-9467-4730-B9E9-C9A97DD66920}"/>
          </ac:spMkLst>
        </pc:spChg>
        <pc:spChg chg="add">
          <ac:chgData name="Hadrien DELOBEL" userId="c0504571-d826-4ce3-966d-1c275691da41" providerId="ADAL" clId="{DA65D3A8-4E90-E94E-B04A-BF2D855102F1}" dt="2024-09-29T12:21:05.741" v="5602" actId="26606"/>
          <ac:spMkLst>
            <pc:docMk/>
            <pc:sldMk cId="60343132" sldId="276"/>
            <ac:spMk id="15" creationId="{BB097F88-2120-47B4-B891-5B28F66BBD4A}"/>
          </ac:spMkLst>
        </pc:spChg>
        <pc:spChg chg="add">
          <ac:chgData name="Hadrien DELOBEL" userId="c0504571-d826-4ce3-966d-1c275691da41" providerId="ADAL" clId="{DA65D3A8-4E90-E94E-B04A-BF2D855102F1}" dt="2024-09-29T12:21:05.741" v="5602" actId="26606"/>
          <ac:spMkLst>
            <pc:docMk/>
            <pc:sldMk cId="60343132" sldId="276"/>
            <ac:spMk id="17" creationId="{BF9338F5-05AB-4DC5-BD1C-1A9F26C38A7A}"/>
          </ac:spMkLst>
        </pc:spChg>
        <pc:graphicFrameChg chg="add mod">
          <ac:chgData name="Hadrien DELOBEL" userId="c0504571-d826-4ce3-966d-1c275691da41" providerId="ADAL" clId="{DA65D3A8-4E90-E94E-B04A-BF2D855102F1}" dt="2024-09-29T15:29:09.238" v="6297" actId="20577"/>
          <ac:graphicFrameMkLst>
            <pc:docMk/>
            <pc:sldMk cId="60343132" sldId="276"/>
            <ac:graphicFrameMk id="5" creationId="{71236A0C-067D-1DEE-52F0-0AF8E696EE31}"/>
          </ac:graphicFrameMkLst>
        </pc:graphicFrameChg>
      </pc:sldChg>
      <pc:sldChg chg="addSp delSp modSp new mod setBg">
        <pc:chgData name="Hadrien DELOBEL" userId="c0504571-d826-4ce3-966d-1c275691da41" providerId="ADAL" clId="{DA65D3A8-4E90-E94E-B04A-BF2D855102F1}" dt="2024-09-29T12:31:24.379" v="6166" actId="26606"/>
        <pc:sldMkLst>
          <pc:docMk/>
          <pc:sldMk cId="2460044021" sldId="277"/>
        </pc:sldMkLst>
        <pc:spChg chg="mod">
          <ac:chgData name="Hadrien DELOBEL" userId="c0504571-d826-4ce3-966d-1c275691da41" providerId="ADAL" clId="{DA65D3A8-4E90-E94E-B04A-BF2D855102F1}" dt="2024-09-29T12:31:24.379" v="6166" actId="26606"/>
          <ac:spMkLst>
            <pc:docMk/>
            <pc:sldMk cId="2460044021" sldId="277"/>
            <ac:spMk id="2" creationId="{6D2C4241-410E-F662-4AC4-1827C9977DC5}"/>
          </ac:spMkLst>
        </pc:spChg>
        <pc:spChg chg="add del mod">
          <ac:chgData name="Hadrien DELOBEL" userId="c0504571-d826-4ce3-966d-1c275691da41" providerId="ADAL" clId="{DA65D3A8-4E90-E94E-B04A-BF2D855102F1}" dt="2024-09-29T12:31:24.379" v="6166" actId="26606"/>
          <ac:spMkLst>
            <pc:docMk/>
            <pc:sldMk cId="2460044021" sldId="277"/>
            <ac:spMk id="3" creationId="{54487ADF-8C8C-C196-5701-8A84BF5ABC2E}"/>
          </ac:spMkLst>
        </pc:spChg>
        <pc:spChg chg="add del">
          <ac:chgData name="Hadrien DELOBEL" userId="c0504571-d826-4ce3-966d-1c275691da41" providerId="ADAL" clId="{DA65D3A8-4E90-E94E-B04A-BF2D855102F1}" dt="2024-09-29T12:31:15.966" v="6161" actId="26606"/>
          <ac:spMkLst>
            <pc:docMk/>
            <pc:sldMk cId="2460044021" sldId="277"/>
            <ac:spMk id="9" creationId="{040BF4A1-714C-419E-A19F-578DE93BE02F}"/>
          </ac:spMkLst>
        </pc:spChg>
        <pc:spChg chg="add del">
          <ac:chgData name="Hadrien DELOBEL" userId="c0504571-d826-4ce3-966d-1c275691da41" providerId="ADAL" clId="{DA65D3A8-4E90-E94E-B04A-BF2D855102F1}" dt="2024-09-29T12:31:15.966" v="6161" actId="26606"/>
          <ac:spMkLst>
            <pc:docMk/>
            <pc:sldMk cId="2460044021" sldId="277"/>
            <ac:spMk id="11" creationId="{2F91A9BD-D57F-4941-931F-40597AB37017}"/>
          </ac:spMkLst>
        </pc:spChg>
        <pc:spChg chg="add del">
          <ac:chgData name="Hadrien DELOBEL" userId="c0504571-d826-4ce3-966d-1c275691da41" providerId="ADAL" clId="{DA65D3A8-4E90-E94E-B04A-BF2D855102F1}" dt="2024-09-29T12:31:15.966" v="6161" actId="26606"/>
          <ac:spMkLst>
            <pc:docMk/>
            <pc:sldMk cId="2460044021" sldId="277"/>
            <ac:spMk id="13" creationId="{C54DB264-9467-4730-B9E9-C9A97DD66920}"/>
          </ac:spMkLst>
        </pc:spChg>
        <pc:spChg chg="add del">
          <ac:chgData name="Hadrien DELOBEL" userId="c0504571-d826-4ce3-966d-1c275691da41" providerId="ADAL" clId="{DA65D3A8-4E90-E94E-B04A-BF2D855102F1}" dt="2024-09-29T12:31:15.966" v="6161" actId="26606"/>
          <ac:spMkLst>
            <pc:docMk/>
            <pc:sldMk cId="2460044021" sldId="277"/>
            <ac:spMk id="15" creationId="{BB097F88-2120-47B4-B891-5B28F66BBD4A}"/>
          </ac:spMkLst>
        </pc:spChg>
        <pc:spChg chg="add del">
          <ac:chgData name="Hadrien DELOBEL" userId="c0504571-d826-4ce3-966d-1c275691da41" providerId="ADAL" clId="{DA65D3A8-4E90-E94E-B04A-BF2D855102F1}" dt="2024-09-29T12:31:15.966" v="6161" actId="26606"/>
          <ac:spMkLst>
            <pc:docMk/>
            <pc:sldMk cId="2460044021" sldId="277"/>
            <ac:spMk id="17" creationId="{BF9338F5-05AB-4DC5-BD1C-1A9F26C38A7A}"/>
          </ac:spMkLst>
        </pc:spChg>
        <pc:spChg chg="add del">
          <ac:chgData name="Hadrien DELOBEL" userId="c0504571-d826-4ce3-966d-1c275691da41" providerId="ADAL" clId="{DA65D3A8-4E90-E94E-B04A-BF2D855102F1}" dt="2024-09-29T12:31:19.933" v="6163" actId="26606"/>
          <ac:spMkLst>
            <pc:docMk/>
            <pc:sldMk cId="2460044021" sldId="277"/>
            <ac:spMk id="19" creationId="{FF85DA95-16A4-404E-9BFF-27F8E4FC78AA}"/>
          </ac:spMkLst>
        </pc:spChg>
        <pc:spChg chg="add del">
          <ac:chgData name="Hadrien DELOBEL" userId="c0504571-d826-4ce3-966d-1c275691da41" providerId="ADAL" clId="{DA65D3A8-4E90-E94E-B04A-BF2D855102F1}" dt="2024-09-29T12:31:19.933" v="6163" actId="26606"/>
          <ac:spMkLst>
            <pc:docMk/>
            <pc:sldMk cId="2460044021" sldId="277"/>
            <ac:spMk id="20" creationId="{E383CC5D-71E8-4CB2-8E4A-F1E4FF6DC9D6}"/>
          </ac:spMkLst>
        </pc:spChg>
        <pc:spChg chg="add del">
          <ac:chgData name="Hadrien DELOBEL" userId="c0504571-d826-4ce3-966d-1c275691da41" providerId="ADAL" clId="{DA65D3A8-4E90-E94E-B04A-BF2D855102F1}" dt="2024-09-29T12:31:19.933" v="6163" actId="26606"/>
          <ac:spMkLst>
            <pc:docMk/>
            <pc:sldMk cId="2460044021" sldId="277"/>
            <ac:spMk id="21" creationId="{E2DA5AC1-43C5-4243-9028-07DBB80D0C95}"/>
          </ac:spMkLst>
        </pc:spChg>
        <pc:spChg chg="add del">
          <ac:chgData name="Hadrien DELOBEL" userId="c0504571-d826-4ce3-966d-1c275691da41" providerId="ADAL" clId="{DA65D3A8-4E90-E94E-B04A-BF2D855102F1}" dt="2024-09-29T12:31:19.933" v="6163" actId="26606"/>
          <ac:spMkLst>
            <pc:docMk/>
            <pc:sldMk cId="2460044021" sldId="277"/>
            <ac:spMk id="22" creationId="{8A4EDA1C-27A1-4C83-ACE4-6675EC9245B1}"/>
          </ac:spMkLst>
        </pc:spChg>
        <pc:spChg chg="add del">
          <ac:chgData name="Hadrien DELOBEL" userId="c0504571-d826-4ce3-966d-1c275691da41" providerId="ADAL" clId="{DA65D3A8-4E90-E94E-B04A-BF2D855102F1}" dt="2024-09-29T12:31:19.933" v="6163" actId="26606"/>
          <ac:spMkLst>
            <pc:docMk/>
            <pc:sldMk cId="2460044021" sldId="277"/>
            <ac:spMk id="23" creationId="{1C2185E4-B584-4B9D-9440-DEA0FB9D94DF}"/>
          </ac:spMkLst>
        </pc:spChg>
        <pc:spChg chg="add del">
          <ac:chgData name="Hadrien DELOBEL" userId="c0504571-d826-4ce3-966d-1c275691da41" providerId="ADAL" clId="{DA65D3A8-4E90-E94E-B04A-BF2D855102F1}" dt="2024-09-29T12:31:19.933" v="6163" actId="26606"/>
          <ac:spMkLst>
            <pc:docMk/>
            <pc:sldMk cId="2460044021" sldId="277"/>
            <ac:spMk id="24" creationId="{FF33EC8A-EE0A-4395-97E2-DAD467CF734C}"/>
          </ac:spMkLst>
        </pc:spChg>
        <pc:spChg chg="add del">
          <ac:chgData name="Hadrien DELOBEL" userId="c0504571-d826-4ce3-966d-1c275691da41" providerId="ADAL" clId="{DA65D3A8-4E90-E94E-B04A-BF2D855102F1}" dt="2024-09-29T12:31:24.350" v="6165" actId="26606"/>
          <ac:spMkLst>
            <pc:docMk/>
            <pc:sldMk cId="2460044021" sldId="277"/>
            <ac:spMk id="27" creationId="{E383CC5D-71E8-4CB2-8E4A-F1E4FF6DC9D6}"/>
          </ac:spMkLst>
        </pc:spChg>
        <pc:spChg chg="add del">
          <ac:chgData name="Hadrien DELOBEL" userId="c0504571-d826-4ce3-966d-1c275691da41" providerId="ADAL" clId="{DA65D3A8-4E90-E94E-B04A-BF2D855102F1}" dt="2024-09-29T12:31:24.350" v="6165" actId="26606"/>
          <ac:spMkLst>
            <pc:docMk/>
            <pc:sldMk cId="2460044021" sldId="277"/>
            <ac:spMk id="28" creationId="{E2DA5AC1-43C5-4243-9028-07DBB80D0C95}"/>
          </ac:spMkLst>
        </pc:spChg>
        <pc:spChg chg="add del">
          <ac:chgData name="Hadrien DELOBEL" userId="c0504571-d826-4ce3-966d-1c275691da41" providerId="ADAL" clId="{DA65D3A8-4E90-E94E-B04A-BF2D855102F1}" dt="2024-09-29T12:31:24.350" v="6165" actId="26606"/>
          <ac:spMkLst>
            <pc:docMk/>
            <pc:sldMk cId="2460044021" sldId="277"/>
            <ac:spMk id="29" creationId="{8A4EDA1C-27A1-4C83-ACE4-6675EC9245B1}"/>
          </ac:spMkLst>
        </pc:spChg>
        <pc:spChg chg="add del">
          <ac:chgData name="Hadrien DELOBEL" userId="c0504571-d826-4ce3-966d-1c275691da41" providerId="ADAL" clId="{DA65D3A8-4E90-E94E-B04A-BF2D855102F1}" dt="2024-09-29T12:31:24.350" v="6165" actId="26606"/>
          <ac:spMkLst>
            <pc:docMk/>
            <pc:sldMk cId="2460044021" sldId="277"/>
            <ac:spMk id="30" creationId="{1C2185E4-B584-4B9D-9440-DEA0FB9D94DF}"/>
          </ac:spMkLst>
        </pc:spChg>
        <pc:spChg chg="add del">
          <ac:chgData name="Hadrien DELOBEL" userId="c0504571-d826-4ce3-966d-1c275691da41" providerId="ADAL" clId="{DA65D3A8-4E90-E94E-B04A-BF2D855102F1}" dt="2024-09-29T12:31:24.350" v="6165" actId="26606"/>
          <ac:spMkLst>
            <pc:docMk/>
            <pc:sldMk cId="2460044021" sldId="277"/>
            <ac:spMk id="31" creationId="{FF33EC8A-EE0A-4395-97E2-DAD467CF734C}"/>
          </ac:spMkLst>
        </pc:spChg>
        <pc:spChg chg="add del">
          <ac:chgData name="Hadrien DELOBEL" userId="c0504571-d826-4ce3-966d-1c275691da41" providerId="ADAL" clId="{DA65D3A8-4E90-E94E-B04A-BF2D855102F1}" dt="2024-09-29T12:31:24.350" v="6165" actId="26606"/>
          <ac:spMkLst>
            <pc:docMk/>
            <pc:sldMk cId="2460044021" sldId="277"/>
            <ac:spMk id="32" creationId="{FF85DA95-16A4-404E-9BFF-27F8E4FC78AA}"/>
          </ac:spMkLst>
        </pc:spChg>
        <pc:spChg chg="add">
          <ac:chgData name="Hadrien DELOBEL" userId="c0504571-d826-4ce3-966d-1c275691da41" providerId="ADAL" clId="{DA65D3A8-4E90-E94E-B04A-BF2D855102F1}" dt="2024-09-29T12:31:24.379" v="6166" actId="26606"/>
          <ac:spMkLst>
            <pc:docMk/>
            <pc:sldMk cId="2460044021" sldId="277"/>
            <ac:spMk id="35" creationId="{040BF4A1-714C-419E-A19F-578DE93BE02F}"/>
          </ac:spMkLst>
        </pc:spChg>
        <pc:spChg chg="add">
          <ac:chgData name="Hadrien DELOBEL" userId="c0504571-d826-4ce3-966d-1c275691da41" providerId="ADAL" clId="{DA65D3A8-4E90-E94E-B04A-BF2D855102F1}" dt="2024-09-29T12:31:24.379" v="6166" actId="26606"/>
          <ac:spMkLst>
            <pc:docMk/>
            <pc:sldMk cId="2460044021" sldId="277"/>
            <ac:spMk id="36" creationId="{2F91A9BD-D57F-4941-931F-40597AB37017}"/>
          </ac:spMkLst>
        </pc:spChg>
        <pc:spChg chg="add">
          <ac:chgData name="Hadrien DELOBEL" userId="c0504571-d826-4ce3-966d-1c275691da41" providerId="ADAL" clId="{DA65D3A8-4E90-E94E-B04A-BF2D855102F1}" dt="2024-09-29T12:31:24.379" v="6166" actId="26606"/>
          <ac:spMkLst>
            <pc:docMk/>
            <pc:sldMk cId="2460044021" sldId="277"/>
            <ac:spMk id="37" creationId="{C54DB264-9467-4730-B9E9-C9A97DD66920}"/>
          </ac:spMkLst>
        </pc:spChg>
        <pc:spChg chg="add">
          <ac:chgData name="Hadrien DELOBEL" userId="c0504571-d826-4ce3-966d-1c275691da41" providerId="ADAL" clId="{DA65D3A8-4E90-E94E-B04A-BF2D855102F1}" dt="2024-09-29T12:31:24.379" v="6166" actId="26606"/>
          <ac:spMkLst>
            <pc:docMk/>
            <pc:sldMk cId="2460044021" sldId="277"/>
            <ac:spMk id="38" creationId="{BB097F88-2120-47B4-B891-5B28F66BBD4A}"/>
          </ac:spMkLst>
        </pc:spChg>
        <pc:spChg chg="add">
          <ac:chgData name="Hadrien DELOBEL" userId="c0504571-d826-4ce3-966d-1c275691da41" providerId="ADAL" clId="{DA65D3A8-4E90-E94E-B04A-BF2D855102F1}" dt="2024-09-29T12:31:24.379" v="6166" actId="26606"/>
          <ac:spMkLst>
            <pc:docMk/>
            <pc:sldMk cId="2460044021" sldId="277"/>
            <ac:spMk id="39" creationId="{BF9338F5-05AB-4DC5-BD1C-1A9F26C38A7A}"/>
          </ac:spMkLst>
        </pc:spChg>
        <pc:graphicFrameChg chg="add del">
          <ac:chgData name="Hadrien DELOBEL" userId="c0504571-d826-4ce3-966d-1c275691da41" providerId="ADAL" clId="{DA65D3A8-4E90-E94E-B04A-BF2D855102F1}" dt="2024-09-29T12:31:15.966" v="6161" actId="26606"/>
          <ac:graphicFrameMkLst>
            <pc:docMk/>
            <pc:sldMk cId="2460044021" sldId="277"/>
            <ac:graphicFrameMk id="5" creationId="{8FEEF6B6-9DAF-94F6-BFEA-CC5BBFA7E1D2}"/>
          </ac:graphicFrameMkLst>
        </pc:graphicFrameChg>
        <pc:graphicFrameChg chg="add del">
          <ac:chgData name="Hadrien DELOBEL" userId="c0504571-d826-4ce3-966d-1c275691da41" providerId="ADAL" clId="{DA65D3A8-4E90-E94E-B04A-BF2D855102F1}" dt="2024-09-29T12:31:19.933" v="6163" actId="26606"/>
          <ac:graphicFrameMkLst>
            <pc:docMk/>
            <pc:sldMk cId="2460044021" sldId="277"/>
            <ac:graphicFrameMk id="25" creationId="{E055177E-FB5E-3484-FD67-2AFF5F56B1B5}"/>
          </ac:graphicFrameMkLst>
        </pc:graphicFrameChg>
        <pc:graphicFrameChg chg="add del">
          <ac:chgData name="Hadrien DELOBEL" userId="c0504571-d826-4ce3-966d-1c275691da41" providerId="ADAL" clId="{DA65D3A8-4E90-E94E-B04A-BF2D855102F1}" dt="2024-09-29T12:31:24.350" v="6165" actId="26606"/>
          <ac:graphicFrameMkLst>
            <pc:docMk/>
            <pc:sldMk cId="2460044021" sldId="277"/>
            <ac:graphicFrameMk id="33" creationId="{49C573F2-53A8-3438-FAAA-29C595F07BB2}"/>
          </ac:graphicFrameMkLst>
        </pc:graphicFrameChg>
        <pc:graphicFrameChg chg="add">
          <ac:chgData name="Hadrien DELOBEL" userId="c0504571-d826-4ce3-966d-1c275691da41" providerId="ADAL" clId="{DA65D3A8-4E90-E94E-B04A-BF2D855102F1}" dt="2024-09-29T12:31:24.379" v="6166" actId="26606"/>
          <ac:graphicFrameMkLst>
            <pc:docMk/>
            <pc:sldMk cId="2460044021" sldId="277"/>
            <ac:graphicFrameMk id="40" creationId="{8FEEF6B6-9DAF-94F6-BFEA-CC5BBFA7E1D2}"/>
          </ac:graphicFrameMkLst>
        </pc:graphicFrameChg>
      </pc:sld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ata1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1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ata1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_rels/data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0.svg"/><Relationship Id="rId5" Type="http://schemas.openxmlformats.org/officeDocument/2006/relationships/image" Target="../media/image28.png"/><Relationship Id="rId4" Type="http://schemas.openxmlformats.org/officeDocument/2006/relationships/image" Target="../media/image89.sv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1.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ata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77.svg"/></Relationships>
</file>

<file path=ppt/diagrams/_rels/data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svg"/><Relationship Id="rId1" Type="http://schemas.openxmlformats.org/officeDocument/2006/relationships/image" Target="../media/image101.png"/><Relationship Id="rId4" Type="http://schemas.openxmlformats.org/officeDocument/2006/relationships/image" Target="../media/image106.svg"/></Relationships>
</file>

<file path=ppt/diagrams/_rels/data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2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15.png"/><Relationship Id="rId7" Type="http://schemas.openxmlformats.org/officeDocument/2006/relationships/image" Target="../media/image12.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ata3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130.png"/><Relationship Id="rId7" Type="http://schemas.openxmlformats.org/officeDocument/2006/relationships/image" Target="../media/image80.png"/><Relationship Id="rId12" Type="http://schemas.openxmlformats.org/officeDocument/2006/relationships/image" Target="../media/image137.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133.svg"/><Relationship Id="rId11" Type="http://schemas.openxmlformats.org/officeDocument/2006/relationships/image" Target="../media/image136.png"/><Relationship Id="rId5" Type="http://schemas.openxmlformats.org/officeDocument/2006/relationships/image" Target="../media/image132.png"/><Relationship Id="rId10" Type="http://schemas.openxmlformats.org/officeDocument/2006/relationships/image" Target="../media/image135.svg"/><Relationship Id="rId4" Type="http://schemas.openxmlformats.org/officeDocument/2006/relationships/image" Target="../media/image131.svg"/><Relationship Id="rId9" Type="http://schemas.openxmlformats.org/officeDocument/2006/relationships/image" Target="../media/image134.pn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rawing1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0.svg"/><Relationship Id="rId5" Type="http://schemas.openxmlformats.org/officeDocument/2006/relationships/image" Target="../media/image28.png"/><Relationship Id="rId4" Type="http://schemas.openxmlformats.org/officeDocument/2006/relationships/image" Target="../media/image8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77.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2.svg"/><Relationship Id="rId1" Type="http://schemas.openxmlformats.org/officeDocument/2006/relationships/image" Target="../media/image101.png"/><Relationship Id="rId4" Type="http://schemas.openxmlformats.org/officeDocument/2006/relationships/image" Target="../media/image106.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2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15.png"/><Relationship Id="rId7" Type="http://schemas.openxmlformats.org/officeDocument/2006/relationships/image" Target="../media/image12.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3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130.png"/><Relationship Id="rId7" Type="http://schemas.openxmlformats.org/officeDocument/2006/relationships/image" Target="../media/image80.png"/><Relationship Id="rId12" Type="http://schemas.openxmlformats.org/officeDocument/2006/relationships/image" Target="../media/image137.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133.svg"/><Relationship Id="rId11" Type="http://schemas.openxmlformats.org/officeDocument/2006/relationships/image" Target="../media/image136.png"/><Relationship Id="rId5" Type="http://schemas.openxmlformats.org/officeDocument/2006/relationships/image" Target="../media/image132.png"/><Relationship Id="rId10" Type="http://schemas.openxmlformats.org/officeDocument/2006/relationships/image" Target="../media/image135.svg"/><Relationship Id="rId4" Type="http://schemas.openxmlformats.org/officeDocument/2006/relationships/image" Target="../media/image131.svg"/><Relationship Id="rId9" Type="http://schemas.openxmlformats.org/officeDocument/2006/relationships/image" Target="../media/image13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1E8AA6-62E6-46FC-A4F2-E77E94205E45}"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6CCEAC9-9C0F-4293-B0F2-23D463C5982E}">
      <dgm:prSet/>
      <dgm:spPr/>
      <dgm:t>
        <a:bodyPr/>
        <a:lstStyle/>
        <a:p>
          <a:r>
            <a:rPr lang="fr-FR"/>
            <a:t>Introduction</a:t>
          </a:r>
          <a:endParaRPr lang="en-US"/>
        </a:p>
      </dgm:t>
    </dgm:pt>
    <dgm:pt modelId="{588F294F-4157-48D3-933B-0215FEAB4DAA}" type="parTrans" cxnId="{9F563425-BC64-4AB9-BE5C-7FB1B663158A}">
      <dgm:prSet/>
      <dgm:spPr/>
      <dgm:t>
        <a:bodyPr/>
        <a:lstStyle/>
        <a:p>
          <a:endParaRPr lang="en-US"/>
        </a:p>
      </dgm:t>
    </dgm:pt>
    <dgm:pt modelId="{47E3A27C-5A8D-462F-8696-BE630732466A}" type="sibTrans" cxnId="{9F563425-BC64-4AB9-BE5C-7FB1B663158A}">
      <dgm:prSet/>
      <dgm:spPr/>
      <dgm:t>
        <a:bodyPr/>
        <a:lstStyle/>
        <a:p>
          <a:endParaRPr lang="en-US"/>
        </a:p>
      </dgm:t>
    </dgm:pt>
    <dgm:pt modelId="{F247BF0A-951D-408C-B5BE-83B544036CBE}">
      <dgm:prSet/>
      <dgm:spPr/>
      <dgm:t>
        <a:bodyPr/>
        <a:lstStyle/>
        <a:p>
          <a:r>
            <a:rPr lang="fr-FR"/>
            <a:t>Compréhension des négociations en milieu industriel</a:t>
          </a:r>
          <a:endParaRPr lang="en-US"/>
        </a:p>
      </dgm:t>
    </dgm:pt>
    <dgm:pt modelId="{0B92625F-B338-43C5-83F6-269D02003348}" type="parTrans" cxnId="{0014583B-1DBC-4166-95C1-54E712238188}">
      <dgm:prSet/>
      <dgm:spPr/>
      <dgm:t>
        <a:bodyPr/>
        <a:lstStyle/>
        <a:p>
          <a:endParaRPr lang="en-US"/>
        </a:p>
      </dgm:t>
    </dgm:pt>
    <dgm:pt modelId="{029809E0-C48B-4ED5-A1DE-30C6921EF2CF}" type="sibTrans" cxnId="{0014583B-1DBC-4166-95C1-54E712238188}">
      <dgm:prSet/>
      <dgm:spPr/>
      <dgm:t>
        <a:bodyPr/>
        <a:lstStyle/>
        <a:p>
          <a:endParaRPr lang="en-US"/>
        </a:p>
      </dgm:t>
    </dgm:pt>
    <dgm:pt modelId="{F74A713B-C6E8-4C55-BE44-CEF2E460E3E8}">
      <dgm:prSet/>
      <dgm:spPr/>
      <dgm:t>
        <a:bodyPr/>
        <a:lstStyle/>
        <a:p>
          <a:r>
            <a:rPr lang="fr-FR" dirty="0"/>
            <a:t>Les techniques de vente appliquées à la négociation industrielle</a:t>
          </a:r>
          <a:endParaRPr lang="en-US" dirty="0"/>
        </a:p>
      </dgm:t>
    </dgm:pt>
    <dgm:pt modelId="{3A7036A1-9921-451C-AEF0-B6E83F898513}" type="parTrans" cxnId="{D576BFF3-BCC5-4733-BDFD-B04888434052}">
      <dgm:prSet/>
      <dgm:spPr/>
      <dgm:t>
        <a:bodyPr/>
        <a:lstStyle/>
        <a:p>
          <a:endParaRPr lang="en-US"/>
        </a:p>
      </dgm:t>
    </dgm:pt>
    <dgm:pt modelId="{6EFEE6DD-2F70-4664-8EA8-66F33DDE1E6A}" type="sibTrans" cxnId="{D576BFF3-BCC5-4733-BDFD-B04888434052}">
      <dgm:prSet/>
      <dgm:spPr/>
      <dgm:t>
        <a:bodyPr/>
        <a:lstStyle/>
        <a:p>
          <a:endParaRPr lang="en-US"/>
        </a:p>
      </dgm:t>
    </dgm:pt>
    <dgm:pt modelId="{B541148A-C6DF-4101-A3FE-6F0D497E798E}">
      <dgm:prSet/>
      <dgm:spPr/>
      <dgm:t>
        <a:bodyPr/>
        <a:lstStyle/>
        <a:p>
          <a:r>
            <a:rPr lang="fr-FR"/>
            <a:t>Etudes de cas et stratégies gagnantes en négociation industrielle</a:t>
          </a:r>
          <a:endParaRPr lang="en-US"/>
        </a:p>
      </dgm:t>
    </dgm:pt>
    <dgm:pt modelId="{A18264D8-AE94-44FD-A2A1-0B056C857670}" type="parTrans" cxnId="{DC2E5057-E438-4A7A-9FDA-A35196D71BDD}">
      <dgm:prSet/>
      <dgm:spPr/>
      <dgm:t>
        <a:bodyPr/>
        <a:lstStyle/>
        <a:p>
          <a:endParaRPr lang="en-US"/>
        </a:p>
      </dgm:t>
    </dgm:pt>
    <dgm:pt modelId="{B4217BF5-B92B-42B5-BFCE-44A34C3915C0}" type="sibTrans" cxnId="{DC2E5057-E438-4A7A-9FDA-A35196D71BDD}">
      <dgm:prSet/>
      <dgm:spPr/>
      <dgm:t>
        <a:bodyPr/>
        <a:lstStyle/>
        <a:p>
          <a:endParaRPr lang="en-US"/>
        </a:p>
      </dgm:t>
    </dgm:pt>
    <dgm:pt modelId="{07BAE29F-FC3F-4FA4-9EC5-A116EF21DECE}">
      <dgm:prSet/>
      <dgm:spPr/>
      <dgm:t>
        <a:bodyPr/>
        <a:lstStyle/>
        <a:p>
          <a:r>
            <a:rPr lang="fr-FR"/>
            <a:t>Conclusion</a:t>
          </a:r>
          <a:endParaRPr lang="en-US"/>
        </a:p>
      </dgm:t>
    </dgm:pt>
    <dgm:pt modelId="{1F4154AF-2DD0-4FB0-AECF-DA2F0D288396}" type="parTrans" cxnId="{14A669B9-F59D-4881-A8D9-616C6D647A5A}">
      <dgm:prSet/>
      <dgm:spPr/>
      <dgm:t>
        <a:bodyPr/>
        <a:lstStyle/>
        <a:p>
          <a:endParaRPr lang="en-US"/>
        </a:p>
      </dgm:t>
    </dgm:pt>
    <dgm:pt modelId="{57FC22F2-B5F8-4C5F-834A-4202F9AF7CAE}" type="sibTrans" cxnId="{14A669B9-F59D-4881-A8D9-616C6D647A5A}">
      <dgm:prSet/>
      <dgm:spPr/>
      <dgm:t>
        <a:bodyPr/>
        <a:lstStyle/>
        <a:p>
          <a:endParaRPr lang="en-US"/>
        </a:p>
      </dgm:t>
    </dgm:pt>
    <dgm:pt modelId="{BC6E1552-F90B-F74F-A23D-7B9F1B5DDFE3}" type="pres">
      <dgm:prSet presAssocID="{D71E8AA6-62E6-46FC-A4F2-E77E94205E45}" presName="vert0" presStyleCnt="0">
        <dgm:presLayoutVars>
          <dgm:dir/>
          <dgm:animOne val="branch"/>
          <dgm:animLvl val="lvl"/>
        </dgm:presLayoutVars>
      </dgm:prSet>
      <dgm:spPr/>
    </dgm:pt>
    <dgm:pt modelId="{5DC0B0C6-D445-3340-8DC2-5F74F9FCF16C}" type="pres">
      <dgm:prSet presAssocID="{56CCEAC9-9C0F-4293-B0F2-23D463C5982E}" presName="thickLine" presStyleLbl="alignNode1" presStyleIdx="0" presStyleCnt="5"/>
      <dgm:spPr/>
    </dgm:pt>
    <dgm:pt modelId="{6AEBBB57-B500-834A-B953-B6AAFD913C6C}" type="pres">
      <dgm:prSet presAssocID="{56CCEAC9-9C0F-4293-B0F2-23D463C5982E}" presName="horz1" presStyleCnt="0"/>
      <dgm:spPr/>
    </dgm:pt>
    <dgm:pt modelId="{0825AFBD-C6D0-AC49-AC16-DCE69BA3E674}" type="pres">
      <dgm:prSet presAssocID="{56CCEAC9-9C0F-4293-B0F2-23D463C5982E}" presName="tx1" presStyleLbl="revTx" presStyleIdx="0" presStyleCnt="5"/>
      <dgm:spPr/>
    </dgm:pt>
    <dgm:pt modelId="{2B8CED9D-923F-4545-841F-21EF0943AA15}" type="pres">
      <dgm:prSet presAssocID="{56CCEAC9-9C0F-4293-B0F2-23D463C5982E}" presName="vert1" presStyleCnt="0"/>
      <dgm:spPr/>
    </dgm:pt>
    <dgm:pt modelId="{429A7789-7743-E449-A123-BCA7A0FF220A}" type="pres">
      <dgm:prSet presAssocID="{F247BF0A-951D-408C-B5BE-83B544036CBE}" presName="thickLine" presStyleLbl="alignNode1" presStyleIdx="1" presStyleCnt="5"/>
      <dgm:spPr/>
    </dgm:pt>
    <dgm:pt modelId="{09620C1A-E3D5-574E-A50F-133D80DB465C}" type="pres">
      <dgm:prSet presAssocID="{F247BF0A-951D-408C-B5BE-83B544036CBE}" presName="horz1" presStyleCnt="0"/>
      <dgm:spPr/>
    </dgm:pt>
    <dgm:pt modelId="{0C570B34-1F59-D944-808A-5ACBD54A12B3}" type="pres">
      <dgm:prSet presAssocID="{F247BF0A-951D-408C-B5BE-83B544036CBE}" presName="tx1" presStyleLbl="revTx" presStyleIdx="1" presStyleCnt="5"/>
      <dgm:spPr/>
    </dgm:pt>
    <dgm:pt modelId="{8CE95BCF-00D1-FB4D-9419-1FE4EC1A7390}" type="pres">
      <dgm:prSet presAssocID="{F247BF0A-951D-408C-B5BE-83B544036CBE}" presName="vert1" presStyleCnt="0"/>
      <dgm:spPr/>
    </dgm:pt>
    <dgm:pt modelId="{062FFEA8-7346-F142-AE50-7D0352FC5384}" type="pres">
      <dgm:prSet presAssocID="{F74A713B-C6E8-4C55-BE44-CEF2E460E3E8}" presName="thickLine" presStyleLbl="alignNode1" presStyleIdx="2" presStyleCnt="5"/>
      <dgm:spPr/>
    </dgm:pt>
    <dgm:pt modelId="{F534B892-08C8-7F4B-B4C6-81BC0D757078}" type="pres">
      <dgm:prSet presAssocID="{F74A713B-C6E8-4C55-BE44-CEF2E460E3E8}" presName="horz1" presStyleCnt="0"/>
      <dgm:spPr/>
    </dgm:pt>
    <dgm:pt modelId="{CFF9F04E-FF81-B54D-9606-2193A0244BF3}" type="pres">
      <dgm:prSet presAssocID="{F74A713B-C6E8-4C55-BE44-CEF2E460E3E8}" presName="tx1" presStyleLbl="revTx" presStyleIdx="2" presStyleCnt="5"/>
      <dgm:spPr/>
    </dgm:pt>
    <dgm:pt modelId="{093956A1-B9C0-8649-BC45-27619247EB67}" type="pres">
      <dgm:prSet presAssocID="{F74A713B-C6E8-4C55-BE44-CEF2E460E3E8}" presName="vert1" presStyleCnt="0"/>
      <dgm:spPr/>
    </dgm:pt>
    <dgm:pt modelId="{869A9A46-642F-1C45-95CF-C64A0076CF22}" type="pres">
      <dgm:prSet presAssocID="{B541148A-C6DF-4101-A3FE-6F0D497E798E}" presName="thickLine" presStyleLbl="alignNode1" presStyleIdx="3" presStyleCnt="5"/>
      <dgm:spPr/>
    </dgm:pt>
    <dgm:pt modelId="{C5CC1AD2-3082-EB41-894E-EF3FA0433966}" type="pres">
      <dgm:prSet presAssocID="{B541148A-C6DF-4101-A3FE-6F0D497E798E}" presName="horz1" presStyleCnt="0"/>
      <dgm:spPr/>
    </dgm:pt>
    <dgm:pt modelId="{4DF321B8-816B-2848-B114-1C4E6B3A4361}" type="pres">
      <dgm:prSet presAssocID="{B541148A-C6DF-4101-A3FE-6F0D497E798E}" presName="tx1" presStyleLbl="revTx" presStyleIdx="3" presStyleCnt="5"/>
      <dgm:spPr/>
    </dgm:pt>
    <dgm:pt modelId="{BFEE7265-07FC-B042-8F7C-34542AE7F502}" type="pres">
      <dgm:prSet presAssocID="{B541148A-C6DF-4101-A3FE-6F0D497E798E}" presName="vert1" presStyleCnt="0"/>
      <dgm:spPr/>
    </dgm:pt>
    <dgm:pt modelId="{781964AA-3C8D-4640-A510-F3A4C501A7F0}" type="pres">
      <dgm:prSet presAssocID="{07BAE29F-FC3F-4FA4-9EC5-A116EF21DECE}" presName="thickLine" presStyleLbl="alignNode1" presStyleIdx="4" presStyleCnt="5"/>
      <dgm:spPr/>
    </dgm:pt>
    <dgm:pt modelId="{E5E77AC4-54CF-8A44-BFDE-004934228463}" type="pres">
      <dgm:prSet presAssocID="{07BAE29F-FC3F-4FA4-9EC5-A116EF21DECE}" presName="horz1" presStyleCnt="0"/>
      <dgm:spPr/>
    </dgm:pt>
    <dgm:pt modelId="{7BDEF9BA-9812-3F43-AD8C-9FBBEF4B955F}" type="pres">
      <dgm:prSet presAssocID="{07BAE29F-FC3F-4FA4-9EC5-A116EF21DECE}" presName="tx1" presStyleLbl="revTx" presStyleIdx="4" presStyleCnt="5"/>
      <dgm:spPr/>
    </dgm:pt>
    <dgm:pt modelId="{E3D5D889-D8BA-EE43-AB60-94EEDCF13431}" type="pres">
      <dgm:prSet presAssocID="{07BAE29F-FC3F-4FA4-9EC5-A116EF21DECE}" presName="vert1" presStyleCnt="0"/>
      <dgm:spPr/>
    </dgm:pt>
  </dgm:ptLst>
  <dgm:cxnLst>
    <dgm:cxn modelId="{9F563425-BC64-4AB9-BE5C-7FB1B663158A}" srcId="{D71E8AA6-62E6-46FC-A4F2-E77E94205E45}" destId="{56CCEAC9-9C0F-4293-B0F2-23D463C5982E}" srcOrd="0" destOrd="0" parTransId="{588F294F-4157-48D3-933B-0215FEAB4DAA}" sibTransId="{47E3A27C-5A8D-462F-8696-BE630732466A}"/>
    <dgm:cxn modelId="{0E649334-D6D4-8A47-B203-6E1C6782404A}" type="presOf" srcId="{F247BF0A-951D-408C-B5BE-83B544036CBE}" destId="{0C570B34-1F59-D944-808A-5ACBD54A12B3}" srcOrd="0" destOrd="0" presId="urn:microsoft.com/office/officeart/2008/layout/LinedList"/>
    <dgm:cxn modelId="{0014583B-1DBC-4166-95C1-54E712238188}" srcId="{D71E8AA6-62E6-46FC-A4F2-E77E94205E45}" destId="{F247BF0A-951D-408C-B5BE-83B544036CBE}" srcOrd="1" destOrd="0" parTransId="{0B92625F-B338-43C5-83F6-269D02003348}" sibTransId="{029809E0-C48B-4ED5-A1DE-30C6921EF2CF}"/>
    <dgm:cxn modelId="{DC2E5057-E438-4A7A-9FDA-A35196D71BDD}" srcId="{D71E8AA6-62E6-46FC-A4F2-E77E94205E45}" destId="{B541148A-C6DF-4101-A3FE-6F0D497E798E}" srcOrd="3" destOrd="0" parTransId="{A18264D8-AE94-44FD-A2A1-0B056C857670}" sibTransId="{B4217BF5-B92B-42B5-BFCE-44A34C3915C0}"/>
    <dgm:cxn modelId="{77787769-BC8F-F444-ADEF-70EDA5BCCDFF}" type="presOf" srcId="{B541148A-C6DF-4101-A3FE-6F0D497E798E}" destId="{4DF321B8-816B-2848-B114-1C4E6B3A4361}" srcOrd="0" destOrd="0" presId="urn:microsoft.com/office/officeart/2008/layout/LinedList"/>
    <dgm:cxn modelId="{4D6957AD-6866-7E43-9416-BB5855434CA1}" type="presOf" srcId="{07BAE29F-FC3F-4FA4-9EC5-A116EF21DECE}" destId="{7BDEF9BA-9812-3F43-AD8C-9FBBEF4B955F}" srcOrd="0" destOrd="0" presId="urn:microsoft.com/office/officeart/2008/layout/LinedList"/>
    <dgm:cxn modelId="{14A669B9-F59D-4881-A8D9-616C6D647A5A}" srcId="{D71E8AA6-62E6-46FC-A4F2-E77E94205E45}" destId="{07BAE29F-FC3F-4FA4-9EC5-A116EF21DECE}" srcOrd="4" destOrd="0" parTransId="{1F4154AF-2DD0-4FB0-AECF-DA2F0D288396}" sibTransId="{57FC22F2-B5F8-4C5F-834A-4202F9AF7CAE}"/>
    <dgm:cxn modelId="{427DB5CA-3905-FC46-8370-817C29F30A77}" type="presOf" srcId="{F74A713B-C6E8-4C55-BE44-CEF2E460E3E8}" destId="{CFF9F04E-FF81-B54D-9606-2193A0244BF3}" srcOrd="0" destOrd="0" presId="urn:microsoft.com/office/officeart/2008/layout/LinedList"/>
    <dgm:cxn modelId="{A9981FCB-326C-0740-8775-629FDD4120A0}" type="presOf" srcId="{56CCEAC9-9C0F-4293-B0F2-23D463C5982E}" destId="{0825AFBD-C6D0-AC49-AC16-DCE69BA3E674}" srcOrd="0" destOrd="0" presId="urn:microsoft.com/office/officeart/2008/layout/LinedList"/>
    <dgm:cxn modelId="{ADCDD2CE-0E3E-AF47-B1A8-6B5F3ECC5C3B}" type="presOf" srcId="{D71E8AA6-62E6-46FC-A4F2-E77E94205E45}" destId="{BC6E1552-F90B-F74F-A23D-7B9F1B5DDFE3}" srcOrd="0" destOrd="0" presId="urn:microsoft.com/office/officeart/2008/layout/LinedList"/>
    <dgm:cxn modelId="{D576BFF3-BCC5-4733-BDFD-B04888434052}" srcId="{D71E8AA6-62E6-46FC-A4F2-E77E94205E45}" destId="{F74A713B-C6E8-4C55-BE44-CEF2E460E3E8}" srcOrd="2" destOrd="0" parTransId="{3A7036A1-9921-451C-AEF0-B6E83F898513}" sibTransId="{6EFEE6DD-2F70-4664-8EA8-66F33DDE1E6A}"/>
    <dgm:cxn modelId="{190D6C5B-44F3-5D4E-8E92-5209BE5E6723}" type="presParOf" srcId="{BC6E1552-F90B-F74F-A23D-7B9F1B5DDFE3}" destId="{5DC0B0C6-D445-3340-8DC2-5F74F9FCF16C}" srcOrd="0" destOrd="0" presId="urn:microsoft.com/office/officeart/2008/layout/LinedList"/>
    <dgm:cxn modelId="{62DCDE90-2705-6F46-AA9C-5235596E5F3F}" type="presParOf" srcId="{BC6E1552-F90B-F74F-A23D-7B9F1B5DDFE3}" destId="{6AEBBB57-B500-834A-B953-B6AAFD913C6C}" srcOrd="1" destOrd="0" presId="urn:microsoft.com/office/officeart/2008/layout/LinedList"/>
    <dgm:cxn modelId="{81EA7543-5CE0-7B46-B4AD-1E733ECD5FF7}" type="presParOf" srcId="{6AEBBB57-B500-834A-B953-B6AAFD913C6C}" destId="{0825AFBD-C6D0-AC49-AC16-DCE69BA3E674}" srcOrd="0" destOrd="0" presId="urn:microsoft.com/office/officeart/2008/layout/LinedList"/>
    <dgm:cxn modelId="{3863EB6F-F9DF-CB40-927E-CFB816407F42}" type="presParOf" srcId="{6AEBBB57-B500-834A-B953-B6AAFD913C6C}" destId="{2B8CED9D-923F-4545-841F-21EF0943AA15}" srcOrd="1" destOrd="0" presId="urn:microsoft.com/office/officeart/2008/layout/LinedList"/>
    <dgm:cxn modelId="{3E1E99AA-8906-8946-AD7D-90FFCB2F70A8}" type="presParOf" srcId="{BC6E1552-F90B-F74F-A23D-7B9F1B5DDFE3}" destId="{429A7789-7743-E449-A123-BCA7A0FF220A}" srcOrd="2" destOrd="0" presId="urn:microsoft.com/office/officeart/2008/layout/LinedList"/>
    <dgm:cxn modelId="{DFFFBB0A-A102-AB46-8505-87AEA7FDDC9C}" type="presParOf" srcId="{BC6E1552-F90B-F74F-A23D-7B9F1B5DDFE3}" destId="{09620C1A-E3D5-574E-A50F-133D80DB465C}" srcOrd="3" destOrd="0" presId="urn:microsoft.com/office/officeart/2008/layout/LinedList"/>
    <dgm:cxn modelId="{AFB4AAD3-5717-E046-9980-20E444BE842D}" type="presParOf" srcId="{09620C1A-E3D5-574E-A50F-133D80DB465C}" destId="{0C570B34-1F59-D944-808A-5ACBD54A12B3}" srcOrd="0" destOrd="0" presId="urn:microsoft.com/office/officeart/2008/layout/LinedList"/>
    <dgm:cxn modelId="{DCCB7E80-62F0-1E49-98CE-FC5CE4D68F48}" type="presParOf" srcId="{09620C1A-E3D5-574E-A50F-133D80DB465C}" destId="{8CE95BCF-00D1-FB4D-9419-1FE4EC1A7390}" srcOrd="1" destOrd="0" presId="urn:microsoft.com/office/officeart/2008/layout/LinedList"/>
    <dgm:cxn modelId="{06759324-83DB-8444-99AF-916CF075E9E3}" type="presParOf" srcId="{BC6E1552-F90B-F74F-A23D-7B9F1B5DDFE3}" destId="{062FFEA8-7346-F142-AE50-7D0352FC5384}" srcOrd="4" destOrd="0" presId="urn:microsoft.com/office/officeart/2008/layout/LinedList"/>
    <dgm:cxn modelId="{0D9908B7-FF63-9A45-8DBD-ACB047D44E20}" type="presParOf" srcId="{BC6E1552-F90B-F74F-A23D-7B9F1B5DDFE3}" destId="{F534B892-08C8-7F4B-B4C6-81BC0D757078}" srcOrd="5" destOrd="0" presId="urn:microsoft.com/office/officeart/2008/layout/LinedList"/>
    <dgm:cxn modelId="{D115439B-2553-1A48-9EDE-6E378D808CD5}" type="presParOf" srcId="{F534B892-08C8-7F4B-B4C6-81BC0D757078}" destId="{CFF9F04E-FF81-B54D-9606-2193A0244BF3}" srcOrd="0" destOrd="0" presId="urn:microsoft.com/office/officeart/2008/layout/LinedList"/>
    <dgm:cxn modelId="{E3BD14CC-B87B-F649-9D2F-5095726FB672}" type="presParOf" srcId="{F534B892-08C8-7F4B-B4C6-81BC0D757078}" destId="{093956A1-B9C0-8649-BC45-27619247EB67}" srcOrd="1" destOrd="0" presId="urn:microsoft.com/office/officeart/2008/layout/LinedList"/>
    <dgm:cxn modelId="{D81894E5-6B67-C34E-87EB-26CA589ADEC2}" type="presParOf" srcId="{BC6E1552-F90B-F74F-A23D-7B9F1B5DDFE3}" destId="{869A9A46-642F-1C45-95CF-C64A0076CF22}" srcOrd="6" destOrd="0" presId="urn:microsoft.com/office/officeart/2008/layout/LinedList"/>
    <dgm:cxn modelId="{1063F54A-39C8-5343-867B-E623CFAD66E8}" type="presParOf" srcId="{BC6E1552-F90B-F74F-A23D-7B9F1B5DDFE3}" destId="{C5CC1AD2-3082-EB41-894E-EF3FA0433966}" srcOrd="7" destOrd="0" presId="urn:microsoft.com/office/officeart/2008/layout/LinedList"/>
    <dgm:cxn modelId="{5A981B66-B2C6-4F42-AFA0-F0C4FEEBE63B}" type="presParOf" srcId="{C5CC1AD2-3082-EB41-894E-EF3FA0433966}" destId="{4DF321B8-816B-2848-B114-1C4E6B3A4361}" srcOrd="0" destOrd="0" presId="urn:microsoft.com/office/officeart/2008/layout/LinedList"/>
    <dgm:cxn modelId="{1833B925-904A-AB41-BF17-542A0A325D69}" type="presParOf" srcId="{C5CC1AD2-3082-EB41-894E-EF3FA0433966}" destId="{BFEE7265-07FC-B042-8F7C-34542AE7F502}" srcOrd="1" destOrd="0" presId="urn:microsoft.com/office/officeart/2008/layout/LinedList"/>
    <dgm:cxn modelId="{5CB3E4FD-28B0-DC4F-96A4-9FE316758EAF}" type="presParOf" srcId="{BC6E1552-F90B-F74F-A23D-7B9F1B5DDFE3}" destId="{781964AA-3C8D-4640-A510-F3A4C501A7F0}" srcOrd="8" destOrd="0" presId="urn:microsoft.com/office/officeart/2008/layout/LinedList"/>
    <dgm:cxn modelId="{17950C12-017A-1D45-AFB5-15D22FF7982F}" type="presParOf" srcId="{BC6E1552-F90B-F74F-A23D-7B9F1B5DDFE3}" destId="{E5E77AC4-54CF-8A44-BFDE-004934228463}" srcOrd="9" destOrd="0" presId="urn:microsoft.com/office/officeart/2008/layout/LinedList"/>
    <dgm:cxn modelId="{03081EB9-D24B-5943-A8F1-AFC5C09F2349}" type="presParOf" srcId="{E5E77AC4-54CF-8A44-BFDE-004934228463}" destId="{7BDEF9BA-9812-3F43-AD8C-9FBBEF4B955F}" srcOrd="0" destOrd="0" presId="urn:microsoft.com/office/officeart/2008/layout/LinedList"/>
    <dgm:cxn modelId="{5B7FC008-4819-404F-B5AA-08C4293573B8}" type="presParOf" srcId="{E5E77AC4-54CF-8A44-BFDE-004934228463}" destId="{E3D5D889-D8BA-EE43-AB60-94EEDCF134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AA896B-BFB7-4BE3-9A21-60E792FC5311}"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65129369-DC82-46C9-804C-2296B9944679}">
      <dgm:prSet/>
      <dgm:spPr/>
      <dgm:t>
        <a:bodyPr/>
        <a:lstStyle/>
        <a:p>
          <a:r>
            <a:rPr lang="fr-FR"/>
            <a:t>Négociation Commerciale</a:t>
          </a:r>
          <a:endParaRPr lang="en-US"/>
        </a:p>
      </dgm:t>
    </dgm:pt>
    <dgm:pt modelId="{2E885373-CA77-42BD-A798-9AD616C652B7}" type="parTrans" cxnId="{7C19AF82-3F9C-451C-9BE8-E2329D066341}">
      <dgm:prSet/>
      <dgm:spPr/>
      <dgm:t>
        <a:bodyPr/>
        <a:lstStyle/>
        <a:p>
          <a:endParaRPr lang="en-US"/>
        </a:p>
      </dgm:t>
    </dgm:pt>
    <dgm:pt modelId="{AE35E116-CC33-4178-AE1B-3F984BF73A7C}" type="sibTrans" cxnId="{7C19AF82-3F9C-451C-9BE8-E2329D066341}">
      <dgm:prSet/>
      <dgm:spPr/>
      <dgm:t>
        <a:bodyPr/>
        <a:lstStyle/>
        <a:p>
          <a:endParaRPr lang="en-US"/>
        </a:p>
      </dgm:t>
    </dgm:pt>
    <dgm:pt modelId="{E859AC22-DE9D-4F34-AEB5-021394F8CC56}">
      <dgm:prSet/>
      <dgm:spPr/>
      <dgm:t>
        <a:bodyPr/>
        <a:lstStyle/>
        <a:p>
          <a:r>
            <a:rPr lang="fr-FR"/>
            <a:t>Négociation Technique</a:t>
          </a:r>
          <a:endParaRPr lang="en-US"/>
        </a:p>
      </dgm:t>
    </dgm:pt>
    <dgm:pt modelId="{F1455F71-7C59-47C5-A3AB-F0490B6482F4}" type="parTrans" cxnId="{8A2D537B-C810-43AD-A25D-01B93DCA96FE}">
      <dgm:prSet/>
      <dgm:spPr/>
      <dgm:t>
        <a:bodyPr/>
        <a:lstStyle/>
        <a:p>
          <a:endParaRPr lang="en-US"/>
        </a:p>
      </dgm:t>
    </dgm:pt>
    <dgm:pt modelId="{9E0691D7-6990-4769-B205-7905D4988FB8}" type="sibTrans" cxnId="{8A2D537B-C810-43AD-A25D-01B93DCA96FE}">
      <dgm:prSet/>
      <dgm:spPr/>
      <dgm:t>
        <a:bodyPr/>
        <a:lstStyle/>
        <a:p>
          <a:endParaRPr lang="en-US"/>
        </a:p>
      </dgm:t>
    </dgm:pt>
    <dgm:pt modelId="{ECB1B7E5-406C-4779-B3A7-BACBE1C387F5}">
      <dgm:prSet/>
      <dgm:spPr/>
      <dgm:t>
        <a:bodyPr/>
        <a:lstStyle/>
        <a:p>
          <a:r>
            <a:rPr lang="fr-FR"/>
            <a:t>Négociation de Partenariat</a:t>
          </a:r>
          <a:endParaRPr lang="en-US"/>
        </a:p>
      </dgm:t>
    </dgm:pt>
    <dgm:pt modelId="{B080BA28-BACC-487E-AEF1-E8A82844B82A}" type="parTrans" cxnId="{E0338DA5-2D33-4625-A1B0-1F6320697F04}">
      <dgm:prSet/>
      <dgm:spPr/>
      <dgm:t>
        <a:bodyPr/>
        <a:lstStyle/>
        <a:p>
          <a:endParaRPr lang="en-US"/>
        </a:p>
      </dgm:t>
    </dgm:pt>
    <dgm:pt modelId="{D1C79413-B64A-4279-B914-D5297F117F21}" type="sibTrans" cxnId="{E0338DA5-2D33-4625-A1B0-1F6320697F04}">
      <dgm:prSet/>
      <dgm:spPr/>
      <dgm:t>
        <a:bodyPr/>
        <a:lstStyle/>
        <a:p>
          <a:endParaRPr lang="en-US"/>
        </a:p>
      </dgm:t>
    </dgm:pt>
    <dgm:pt modelId="{2A495499-7A57-4C04-9ED0-5E1471FB032C}">
      <dgm:prSet/>
      <dgm:spPr/>
      <dgm:t>
        <a:bodyPr/>
        <a:lstStyle/>
        <a:p>
          <a:r>
            <a:rPr lang="fr-FR"/>
            <a:t>Négociation des Contrats Cadre</a:t>
          </a:r>
          <a:endParaRPr lang="en-US"/>
        </a:p>
      </dgm:t>
    </dgm:pt>
    <dgm:pt modelId="{B1D132C8-A1EF-4144-9B14-AA1034EFCC85}" type="parTrans" cxnId="{621ECA94-EE06-48F8-A7CC-2EA1B62739AC}">
      <dgm:prSet/>
      <dgm:spPr/>
      <dgm:t>
        <a:bodyPr/>
        <a:lstStyle/>
        <a:p>
          <a:endParaRPr lang="en-US"/>
        </a:p>
      </dgm:t>
    </dgm:pt>
    <dgm:pt modelId="{CFC9CB69-9FE8-409B-AEBE-3B2B572E18CE}" type="sibTrans" cxnId="{621ECA94-EE06-48F8-A7CC-2EA1B62739AC}">
      <dgm:prSet/>
      <dgm:spPr/>
      <dgm:t>
        <a:bodyPr/>
        <a:lstStyle/>
        <a:p>
          <a:endParaRPr lang="en-US"/>
        </a:p>
      </dgm:t>
    </dgm:pt>
    <dgm:pt modelId="{A0A2A9D9-9886-4453-B0A2-5871E186DE87}">
      <dgm:prSet/>
      <dgm:spPr/>
      <dgm:t>
        <a:bodyPr/>
        <a:lstStyle/>
        <a:p>
          <a:r>
            <a:rPr lang="fr-FR"/>
            <a:t>Négociation des Prix</a:t>
          </a:r>
          <a:endParaRPr lang="en-US"/>
        </a:p>
      </dgm:t>
    </dgm:pt>
    <dgm:pt modelId="{164774D7-271E-43F3-994B-2B2DAE8D5B6B}" type="parTrans" cxnId="{2593E59A-5022-4D04-8D43-AD27E5CB9D06}">
      <dgm:prSet/>
      <dgm:spPr/>
      <dgm:t>
        <a:bodyPr/>
        <a:lstStyle/>
        <a:p>
          <a:endParaRPr lang="en-US"/>
        </a:p>
      </dgm:t>
    </dgm:pt>
    <dgm:pt modelId="{CCA3E2D5-ABDE-4725-8A89-AEB5E3CA5412}" type="sibTrans" cxnId="{2593E59A-5022-4D04-8D43-AD27E5CB9D06}">
      <dgm:prSet/>
      <dgm:spPr/>
      <dgm:t>
        <a:bodyPr/>
        <a:lstStyle/>
        <a:p>
          <a:endParaRPr lang="en-US"/>
        </a:p>
      </dgm:t>
    </dgm:pt>
    <dgm:pt modelId="{626F83BE-4405-764D-B84B-A75BE4AE172A}" type="pres">
      <dgm:prSet presAssocID="{3CAA896B-BFB7-4BE3-9A21-60E792FC5311}" presName="linear" presStyleCnt="0">
        <dgm:presLayoutVars>
          <dgm:dir/>
          <dgm:animLvl val="lvl"/>
          <dgm:resizeHandles val="exact"/>
        </dgm:presLayoutVars>
      </dgm:prSet>
      <dgm:spPr/>
    </dgm:pt>
    <dgm:pt modelId="{2B3BE6FB-1D16-A148-B674-833E48263354}" type="pres">
      <dgm:prSet presAssocID="{65129369-DC82-46C9-804C-2296B9944679}" presName="parentLin" presStyleCnt="0"/>
      <dgm:spPr/>
    </dgm:pt>
    <dgm:pt modelId="{3FD7C169-F16B-8042-8533-AA32A1FC3C7D}" type="pres">
      <dgm:prSet presAssocID="{65129369-DC82-46C9-804C-2296B9944679}" presName="parentLeftMargin" presStyleLbl="node1" presStyleIdx="0" presStyleCnt="5"/>
      <dgm:spPr/>
    </dgm:pt>
    <dgm:pt modelId="{FE79C457-BD27-EE49-969F-CA081E5D75A8}" type="pres">
      <dgm:prSet presAssocID="{65129369-DC82-46C9-804C-2296B9944679}" presName="parentText" presStyleLbl="node1" presStyleIdx="0" presStyleCnt="5">
        <dgm:presLayoutVars>
          <dgm:chMax val="0"/>
          <dgm:bulletEnabled val="1"/>
        </dgm:presLayoutVars>
      </dgm:prSet>
      <dgm:spPr/>
    </dgm:pt>
    <dgm:pt modelId="{F3CE8F63-020B-1242-A5BB-D3ADF46A8A41}" type="pres">
      <dgm:prSet presAssocID="{65129369-DC82-46C9-804C-2296B9944679}" presName="negativeSpace" presStyleCnt="0"/>
      <dgm:spPr/>
    </dgm:pt>
    <dgm:pt modelId="{2597E069-2AA1-0E47-9E73-C4B1DF07E6FF}" type="pres">
      <dgm:prSet presAssocID="{65129369-DC82-46C9-804C-2296B9944679}" presName="childText" presStyleLbl="conFgAcc1" presStyleIdx="0" presStyleCnt="5">
        <dgm:presLayoutVars>
          <dgm:bulletEnabled val="1"/>
        </dgm:presLayoutVars>
      </dgm:prSet>
      <dgm:spPr/>
    </dgm:pt>
    <dgm:pt modelId="{73500400-8A2E-3543-81E9-6691672AB5A2}" type="pres">
      <dgm:prSet presAssocID="{AE35E116-CC33-4178-AE1B-3F984BF73A7C}" presName="spaceBetweenRectangles" presStyleCnt="0"/>
      <dgm:spPr/>
    </dgm:pt>
    <dgm:pt modelId="{57418BC0-5716-9A4A-A2D8-763D90B34D1E}" type="pres">
      <dgm:prSet presAssocID="{E859AC22-DE9D-4F34-AEB5-021394F8CC56}" presName="parentLin" presStyleCnt="0"/>
      <dgm:spPr/>
    </dgm:pt>
    <dgm:pt modelId="{93955D35-FEEA-1944-94B1-43CA41D6D38C}" type="pres">
      <dgm:prSet presAssocID="{E859AC22-DE9D-4F34-AEB5-021394F8CC56}" presName="parentLeftMargin" presStyleLbl="node1" presStyleIdx="0" presStyleCnt="5"/>
      <dgm:spPr/>
    </dgm:pt>
    <dgm:pt modelId="{B63B74FC-024B-D640-80ED-2641FA34A037}" type="pres">
      <dgm:prSet presAssocID="{E859AC22-DE9D-4F34-AEB5-021394F8CC56}" presName="parentText" presStyleLbl="node1" presStyleIdx="1" presStyleCnt="5">
        <dgm:presLayoutVars>
          <dgm:chMax val="0"/>
          <dgm:bulletEnabled val="1"/>
        </dgm:presLayoutVars>
      </dgm:prSet>
      <dgm:spPr/>
    </dgm:pt>
    <dgm:pt modelId="{37C38A1C-2AAC-C24F-8062-9AF19665979D}" type="pres">
      <dgm:prSet presAssocID="{E859AC22-DE9D-4F34-AEB5-021394F8CC56}" presName="negativeSpace" presStyleCnt="0"/>
      <dgm:spPr/>
    </dgm:pt>
    <dgm:pt modelId="{02E74C23-02CF-7947-9286-697A211F0B15}" type="pres">
      <dgm:prSet presAssocID="{E859AC22-DE9D-4F34-AEB5-021394F8CC56}" presName="childText" presStyleLbl="conFgAcc1" presStyleIdx="1" presStyleCnt="5">
        <dgm:presLayoutVars>
          <dgm:bulletEnabled val="1"/>
        </dgm:presLayoutVars>
      </dgm:prSet>
      <dgm:spPr/>
    </dgm:pt>
    <dgm:pt modelId="{7314D588-CDE8-794B-B44F-5AFCE5D4BB05}" type="pres">
      <dgm:prSet presAssocID="{9E0691D7-6990-4769-B205-7905D4988FB8}" presName="spaceBetweenRectangles" presStyleCnt="0"/>
      <dgm:spPr/>
    </dgm:pt>
    <dgm:pt modelId="{4DA8153D-02F9-C444-ABB8-86DBB2C82B27}" type="pres">
      <dgm:prSet presAssocID="{ECB1B7E5-406C-4779-B3A7-BACBE1C387F5}" presName="parentLin" presStyleCnt="0"/>
      <dgm:spPr/>
    </dgm:pt>
    <dgm:pt modelId="{0E37DA5A-248A-0741-BA95-B191DA16F42C}" type="pres">
      <dgm:prSet presAssocID="{ECB1B7E5-406C-4779-B3A7-BACBE1C387F5}" presName="parentLeftMargin" presStyleLbl="node1" presStyleIdx="1" presStyleCnt="5"/>
      <dgm:spPr/>
    </dgm:pt>
    <dgm:pt modelId="{A9C582D2-521A-9748-BA27-5757DBC5C471}" type="pres">
      <dgm:prSet presAssocID="{ECB1B7E5-406C-4779-B3A7-BACBE1C387F5}" presName="parentText" presStyleLbl="node1" presStyleIdx="2" presStyleCnt="5">
        <dgm:presLayoutVars>
          <dgm:chMax val="0"/>
          <dgm:bulletEnabled val="1"/>
        </dgm:presLayoutVars>
      </dgm:prSet>
      <dgm:spPr/>
    </dgm:pt>
    <dgm:pt modelId="{B93CBA11-BBF7-4F48-A9A2-67F6239BEE66}" type="pres">
      <dgm:prSet presAssocID="{ECB1B7E5-406C-4779-B3A7-BACBE1C387F5}" presName="negativeSpace" presStyleCnt="0"/>
      <dgm:spPr/>
    </dgm:pt>
    <dgm:pt modelId="{9BBEBD66-BB59-5340-8272-8BC2C475F1D7}" type="pres">
      <dgm:prSet presAssocID="{ECB1B7E5-406C-4779-B3A7-BACBE1C387F5}" presName="childText" presStyleLbl="conFgAcc1" presStyleIdx="2" presStyleCnt="5">
        <dgm:presLayoutVars>
          <dgm:bulletEnabled val="1"/>
        </dgm:presLayoutVars>
      </dgm:prSet>
      <dgm:spPr/>
    </dgm:pt>
    <dgm:pt modelId="{2F99FCC2-9BD2-F142-8F75-F2C52D865813}" type="pres">
      <dgm:prSet presAssocID="{D1C79413-B64A-4279-B914-D5297F117F21}" presName="spaceBetweenRectangles" presStyleCnt="0"/>
      <dgm:spPr/>
    </dgm:pt>
    <dgm:pt modelId="{BA1199EA-8A7E-8540-815D-CF1F4BC8CC36}" type="pres">
      <dgm:prSet presAssocID="{2A495499-7A57-4C04-9ED0-5E1471FB032C}" presName="parentLin" presStyleCnt="0"/>
      <dgm:spPr/>
    </dgm:pt>
    <dgm:pt modelId="{14DCF884-8994-6C4B-83A0-766AD654C9E8}" type="pres">
      <dgm:prSet presAssocID="{2A495499-7A57-4C04-9ED0-5E1471FB032C}" presName="parentLeftMargin" presStyleLbl="node1" presStyleIdx="2" presStyleCnt="5"/>
      <dgm:spPr/>
    </dgm:pt>
    <dgm:pt modelId="{16F64538-FDB2-C341-A23B-1F9CE401D48A}" type="pres">
      <dgm:prSet presAssocID="{2A495499-7A57-4C04-9ED0-5E1471FB032C}" presName="parentText" presStyleLbl="node1" presStyleIdx="3" presStyleCnt="5">
        <dgm:presLayoutVars>
          <dgm:chMax val="0"/>
          <dgm:bulletEnabled val="1"/>
        </dgm:presLayoutVars>
      </dgm:prSet>
      <dgm:spPr/>
    </dgm:pt>
    <dgm:pt modelId="{C24FB791-7EE4-854C-B740-94CB52EE433E}" type="pres">
      <dgm:prSet presAssocID="{2A495499-7A57-4C04-9ED0-5E1471FB032C}" presName="negativeSpace" presStyleCnt="0"/>
      <dgm:spPr/>
    </dgm:pt>
    <dgm:pt modelId="{0CAB1DC0-B84E-E942-977F-E0513987C3E2}" type="pres">
      <dgm:prSet presAssocID="{2A495499-7A57-4C04-9ED0-5E1471FB032C}" presName="childText" presStyleLbl="conFgAcc1" presStyleIdx="3" presStyleCnt="5">
        <dgm:presLayoutVars>
          <dgm:bulletEnabled val="1"/>
        </dgm:presLayoutVars>
      </dgm:prSet>
      <dgm:spPr/>
    </dgm:pt>
    <dgm:pt modelId="{06535367-C8E1-A347-88A0-E6C04089964A}" type="pres">
      <dgm:prSet presAssocID="{CFC9CB69-9FE8-409B-AEBE-3B2B572E18CE}" presName="spaceBetweenRectangles" presStyleCnt="0"/>
      <dgm:spPr/>
    </dgm:pt>
    <dgm:pt modelId="{4CAFF71F-BE65-3844-8C19-575F3A845ECF}" type="pres">
      <dgm:prSet presAssocID="{A0A2A9D9-9886-4453-B0A2-5871E186DE87}" presName="parentLin" presStyleCnt="0"/>
      <dgm:spPr/>
    </dgm:pt>
    <dgm:pt modelId="{EA7AC793-3EFA-204D-B21D-FB33F5A3F94A}" type="pres">
      <dgm:prSet presAssocID="{A0A2A9D9-9886-4453-B0A2-5871E186DE87}" presName="parentLeftMargin" presStyleLbl="node1" presStyleIdx="3" presStyleCnt="5"/>
      <dgm:spPr/>
    </dgm:pt>
    <dgm:pt modelId="{8A0DDC0B-327A-4643-BB39-525A68E86FDE}" type="pres">
      <dgm:prSet presAssocID="{A0A2A9D9-9886-4453-B0A2-5871E186DE87}" presName="parentText" presStyleLbl="node1" presStyleIdx="4" presStyleCnt="5">
        <dgm:presLayoutVars>
          <dgm:chMax val="0"/>
          <dgm:bulletEnabled val="1"/>
        </dgm:presLayoutVars>
      </dgm:prSet>
      <dgm:spPr/>
    </dgm:pt>
    <dgm:pt modelId="{C7E3F43D-F57F-1946-B0DD-02067956DD7A}" type="pres">
      <dgm:prSet presAssocID="{A0A2A9D9-9886-4453-B0A2-5871E186DE87}" presName="negativeSpace" presStyleCnt="0"/>
      <dgm:spPr/>
    </dgm:pt>
    <dgm:pt modelId="{66807B77-4934-2842-8FD1-17EBC7BE62AB}" type="pres">
      <dgm:prSet presAssocID="{A0A2A9D9-9886-4453-B0A2-5871E186DE87}" presName="childText" presStyleLbl="conFgAcc1" presStyleIdx="4" presStyleCnt="5">
        <dgm:presLayoutVars>
          <dgm:bulletEnabled val="1"/>
        </dgm:presLayoutVars>
      </dgm:prSet>
      <dgm:spPr/>
    </dgm:pt>
  </dgm:ptLst>
  <dgm:cxnLst>
    <dgm:cxn modelId="{EAE61B19-B956-B542-98A0-AF1A17FE281D}" type="presOf" srcId="{65129369-DC82-46C9-804C-2296B9944679}" destId="{FE79C457-BD27-EE49-969F-CA081E5D75A8}" srcOrd="1" destOrd="0" presId="urn:microsoft.com/office/officeart/2005/8/layout/list1"/>
    <dgm:cxn modelId="{6BA1D04C-F114-074F-9922-CFE79A16110B}" type="presOf" srcId="{3CAA896B-BFB7-4BE3-9A21-60E792FC5311}" destId="{626F83BE-4405-764D-B84B-A75BE4AE172A}" srcOrd="0" destOrd="0" presId="urn:microsoft.com/office/officeart/2005/8/layout/list1"/>
    <dgm:cxn modelId="{C229D55F-0D10-D04C-9121-258C6F717C61}" type="presOf" srcId="{A0A2A9D9-9886-4453-B0A2-5871E186DE87}" destId="{EA7AC793-3EFA-204D-B21D-FB33F5A3F94A}" srcOrd="0" destOrd="0" presId="urn:microsoft.com/office/officeart/2005/8/layout/list1"/>
    <dgm:cxn modelId="{1D503572-C83F-C94B-A780-0BF817251D5E}" type="presOf" srcId="{2A495499-7A57-4C04-9ED0-5E1471FB032C}" destId="{16F64538-FDB2-C341-A23B-1F9CE401D48A}" srcOrd="1" destOrd="0" presId="urn:microsoft.com/office/officeart/2005/8/layout/list1"/>
    <dgm:cxn modelId="{8A2D537B-C810-43AD-A25D-01B93DCA96FE}" srcId="{3CAA896B-BFB7-4BE3-9A21-60E792FC5311}" destId="{E859AC22-DE9D-4F34-AEB5-021394F8CC56}" srcOrd="1" destOrd="0" parTransId="{F1455F71-7C59-47C5-A3AB-F0490B6482F4}" sibTransId="{9E0691D7-6990-4769-B205-7905D4988FB8}"/>
    <dgm:cxn modelId="{7C19AF82-3F9C-451C-9BE8-E2329D066341}" srcId="{3CAA896B-BFB7-4BE3-9A21-60E792FC5311}" destId="{65129369-DC82-46C9-804C-2296B9944679}" srcOrd="0" destOrd="0" parTransId="{2E885373-CA77-42BD-A798-9AD616C652B7}" sibTransId="{AE35E116-CC33-4178-AE1B-3F984BF73A7C}"/>
    <dgm:cxn modelId="{881BDA85-9AE0-DD49-887B-EEE782C168A8}" type="presOf" srcId="{2A495499-7A57-4C04-9ED0-5E1471FB032C}" destId="{14DCF884-8994-6C4B-83A0-766AD654C9E8}" srcOrd="0" destOrd="0" presId="urn:microsoft.com/office/officeart/2005/8/layout/list1"/>
    <dgm:cxn modelId="{621ECA94-EE06-48F8-A7CC-2EA1B62739AC}" srcId="{3CAA896B-BFB7-4BE3-9A21-60E792FC5311}" destId="{2A495499-7A57-4C04-9ED0-5E1471FB032C}" srcOrd="3" destOrd="0" parTransId="{B1D132C8-A1EF-4144-9B14-AA1034EFCC85}" sibTransId="{CFC9CB69-9FE8-409B-AEBE-3B2B572E18CE}"/>
    <dgm:cxn modelId="{10088798-93E1-934B-A52F-605E064E1687}" type="presOf" srcId="{65129369-DC82-46C9-804C-2296B9944679}" destId="{3FD7C169-F16B-8042-8533-AA32A1FC3C7D}" srcOrd="0" destOrd="0" presId="urn:microsoft.com/office/officeart/2005/8/layout/list1"/>
    <dgm:cxn modelId="{2593E59A-5022-4D04-8D43-AD27E5CB9D06}" srcId="{3CAA896B-BFB7-4BE3-9A21-60E792FC5311}" destId="{A0A2A9D9-9886-4453-B0A2-5871E186DE87}" srcOrd="4" destOrd="0" parTransId="{164774D7-271E-43F3-994B-2B2DAE8D5B6B}" sibTransId="{CCA3E2D5-ABDE-4725-8A89-AEB5E3CA5412}"/>
    <dgm:cxn modelId="{68F0529B-492F-6842-B797-ACAFF426532C}" type="presOf" srcId="{E859AC22-DE9D-4F34-AEB5-021394F8CC56}" destId="{B63B74FC-024B-D640-80ED-2641FA34A037}" srcOrd="1" destOrd="0" presId="urn:microsoft.com/office/officeart/2005/8/layout/list1"/>
    <dgm:cxn modelId="{777133A4-B78F-E94B-AC4C-6A3A41F1FD36}" type="presOf" srcId="{ECB1B7E5-406C-4779-B3A7-BACBE1C387F5}" destId="{0E37DA5A-248A-0741-BA95-B191DA16F42C}" srcOrd="0" destOrd="0" presId="urn:microsoft.com/office/officeart/2005/8/layout/list1"/>
    <dgm:cxn modelId="{E0338DA5-2D33-4625-A1B0-1F6320697F04}" srcId="{3CAA896B-BFB7-4BE3-9A21-60E792FC5311}" destId="{ECB1B7E5-406C-4779-B3A7-BACBE1C387F5}" srcOrd="2" destOrd="0" parTransId="{B080BA28-BACC-487E-AEF1-E8A82844B82A}" sibTransId="{D1C79413-B64A-4279-B914-D5297F117F21}"/>
    <dgm:cxn modelId="{BA6A86AA-D744-3545-99A4-3B99BCCEDFC6}" type="presOf" srcId="{A0A2A9D9-9886-4453-B0A2-5871E186DE87}" destId="{8A0DDC0B-327A-4643-BB39-525A68E86FDE}" srcOrd="1" destOrd="0" presId="urn:microsoft.com/office/officeart/2005/8/layout/list1"/>
    <dgm:cxn modelId="{EA41D9E1-D0CB-674D-BBF2-E00B47C7C303}" type="presOf" srcId="{E859AC22-DE9D-4F34-AEB5-021394F8CC56}" destId="{93955D35-FEEA-1944-94B1-43CA41D6D38C}" srcOrd="0" destOrd="0" presId="urn:microsoft.com/office/officeart/2005/8/layout/list1"/>
    <dgm:cxn modelId="{7EC9C1FE-4C3A-CB46-98EB-53AE434DB73E}" type="presOf" srcId="{ECB1B7E5-406C-4779-B3A7-BACBE1C387F5}" destId="{A9C582D2-521A-9748-BA27-5757DBC5C471}" srcOrd="1" destOrd="0" presId="urn:microsoft.com/office/officeart/2005/8/layout/list1"/>
    <dgm:cxn modelId="{50177D2B-66DC-6C45-AC5B-98543D96F11E}" type="presParOf" srcId="{626F83BE-4405-764D-B84B-A75BE4AE172A}" destId="{2B3BE6FB-1D16-A148-B674-833E48263354}" srcOrd="0" destOrd="0" presId="urn:microsoft.com/office/officeart/2005/8/layout/list1"/>
    <dgm:cxn modelId="{79BCAC89-3B3C-A243-9C9D-3DB77ED2FA79}" type="presParOf" srcId="{2B3BE6FB-1D16-A148-B674-833E48263354}" destId="{3FD7C169-F16B-8042-8533-AA32A1FC3C7D}" srcOrd="0" destOrd="0" presId="urn:microsoft.com/office/officeart/2005/8/layout/list1"/>
    <dgm:cxn modelId="{8BC04275-B3B0-D04C-AFE8-7757DD6773EF}" type="presParOf" srcId="{2B3BE6FB-1D16-A148-B674-833E48263354}" destId="{FE79C457-BD27-EE49-969F-CA081E5D75A8}" srcOrd="1" destOrd="0" presId="urn:microsoft.com/office/officeart/2005/8/layout/list1"/>
    <dgm:cxn modelId="{82001297-3128-C047-B29C-758A5E05549B}" type="presParOf" srcId="{626F83BE-4405-764D-B84B-A75BE4AE172A}" destId="{F3CE8F63-020B-1242-A5BB-D3ADF46A8A41}" srcOrd="1" destOrd="0" presId="urn:microsoft.com/office/officeart/2005/8/layout/list1"/>
    <dgm:cxn modelId="{7CDEA7F9-93A7-2746-9791-B10EB17B8F7F}" type="presParOf" srcId="{626F83BE-4405-764D-B84B-A75BE4AE172A}" destId="{2597E069-2AA1-0E47-9E73-C4B1DF07E6FF}" srcOrd="2" destOrd="0" presId="urn:microsoft.com/office/officeart/2005/8/layout/list1"/>
    <dgm:cxn modelId="{93FD3505-5976-0348-97A0-57B8D27FB91F}" type="presParOf" srcId="{626F83BE-4405-764D-B84B-A75BE4AE172A}" destId="{73500400-8A2E-3543-81E9-6691672AB5A2}" srcOrd="3" destOrd="0" presId="urn:microsoft.com/office/officeart/2005/8/layout/list1"/>
    <dgm:cxn modelId="{29E803A5-B0FF-C54D-A1BD-0D1DE3E53FC6}" type="presParOf" srcId="{626F83BE-4405-764D-B84B-A75BE4AE172A}" destId="{57418BC0-5716-9A4A-A2D8-763D90B34D1E}" srcOrd="4" destOrd="0" presId="urn:microsoft.com/office/officeart/2005/8/layout/list1"/>
    <dgm:cxn modelId="{6AE92511-25B2-C547-8521-1110B52B49AC}" type="presParOf" srcId="{57418BC0-5716-9A4A-A2D8-763D90B34D1E}" destId="{93955D35-FEEA-1944-94B1-43CA41D6D38C}" srcOrd="0" destOrd="0" presId="urn:microsoft.com/office/officeart/2005/8/layout/list1"/>
    <dgm:cxn modelId="{006020D6-75A2-9143-83F8-BA44410F3AB5}" type="presParOf" srcId="{57418BC0-5716-9A4A-A2D8-763D90B34D1E}" destId="{B63B74FC-024B-D640-80ED-2641FA34A037}" srcOrd="1" destOrd="0" presId="urn:microsoft.com/office/officeart/2005/8/layout/list1"/>
    <dgm:cxn modelId="{68384E2F-3F40-9147-8EE5-94D1097BCFEC}" type="presParOf" srcId="{626F83BE-4405-764D-B84B-A75BE4AE172A}" destId="{37C38A1C-2AAC-C24F-8062-9AF19665979D}" srcOrd="5" destOrd="0" presId="urn:microsoft.com/office/officeart/2005/8/layout/list1"/>
    <dgm:cxn modelId="{84192D7E-6657-564C-89C7-8C858D2829A4}" type="presParOf" srcId="{626F83BE-4405-764D-B84B-A75BE4AE172A}" destId="{02E74C23-02CF-7947-9286-697A211F0B15}" srcOrd="6" destOrd="0" presId="urn:microsoft.com/office/officeart/2005/8/layout/list1"/>
    <dgm:cxn modelId="{0DA52388-B731-724B-B52E-53BB4AA83E73}" type="presParOf" srcId="{626F83BE-4405-764D-B84B-A75BE4AE172A}" destId="{7314D588-CDE8-794B-B44F-5AFCE5D4BB05}" srcOrd="7" destOrd="0" presId="urn:microsoft.com/office/officeart/2005/8/layout/list1"/>
    <dgm:cxn modelId="{E1C9FC6D-B61B-644D-8ACE-1E72779252B5}" type="presParOf" srcId="{626F83BE-4405-764D-B84B-A75BE4AE172A}" destId="{4DA8153D-02F9-C444-ABB8-86DBB2C82B27}" srcOrd="8" destOrd="0" presId="urn:microsoft.com/office/officeart/2005/8/layout/list1"/>
    <dgm:cxn modelId="{82918581-CA3E-074A-AE53-DA08F0899475}" type="presParOf" srcId="{4DA8153D-02F9-C444-ABB8-86DBB2C82B27}" destId="{0E37DA5A-248A-0741-BA95-B191DA16F42C}" srcOrd="0" destOrd="0" presId="urn:microsoft.com/office/officeart/2005/8/layout/list1"/>
    <dgm:cxn modelId="{590B1B4E-0086-BF48-947C-BD25A3F2D26A}" type="presParOf" srcId="{4DA8153D-02F9-C444-ABB8-86DBB2C82B27}" destId="{A9C582D2-521A-9748-BA27-5757DBC5C471}" srcOrd="1" destOrd="0" presId="urn:microsoft.com/office/officeart/2005/8/layout/list1"/>
    <dgm:cxn modelId="{E59ACC0A-2545-4B46-83C9-19DA502F67AF}" type="presParOf" srcId="{626F83BE-4405-764D-B84B-A75BE4AE172A}" destId="{B93CBA11-BBF7-4F48-A9A2-67F6239BEE66}" srcOrd="9" destOrd="0" presId="urn:microsoft.com/office/officeart/2005/8/layout/list1"/>
    <dgm:cxn modelId="{17B33084-5D26-714A-B4E4-4505159F2A9F}" type="presParOf" srcId="{626F83BE-4405-764D-B84B-A75BE4AE172A}" destId="{9BBEBD66-BB59-5340-8272-8BC2C475F1D7}" srcOrd="10" destOrd="0" presId="urn:microsoft.com/office/officeart/2005/8/layout/list1"/>
    <dgm:cxn modelId="{0ACB78F1-3636-794B-A8BB-5C7E178BBE71}" type="presParOf" srcId="{626F83BE-4405-764D-B84B-A75BE4AE172A}" destId="{2F99FCC2-9BD2-F142-8F75-F2C52D865813}" srcOrd="11" destOrd="0" presId="urn:microsoft.com/office/officeart/2005/8/layout/list1"/>
    <dgm:cxn modelId="{6EB935F8-EABB-5C44-9B52-C8E545AD3114}" type="presParOf" srcId="{626F83BE-4405-764D-B84B-A75BE4AE172A}" destId="{BA1199EA-8A7E-8540-815D-CF1F4BC8CC36}" srcOrd="12" destOrd="0" presId="urn:microsoft.com/office/officeart/2005/8/layout/list1"/>
    <dgm:cxn modelId="{76441598-4F0B-9748-8BE3-784601466ECA}" type="presParOf" srcId="{BA1199EA-8A7E-8540-815D-CF1F4BC8CC36}" destId="{14DCF884-8994-6C4B-83A0-766AD654C9E8}" srcOrd="0" destOrd="0" presId="urn:microsoft.com/office/officeart/2005/8/layout/list1"/>
    <dgm:cxn modelId="{F030D8DE-6AEB-4D48-9E09-6781946A041B}" type="presParOf" srcId="{BA1199EA-8A7E-8540-815D-CF1F4BC8CC36}" destId="{16F64538-FDB2-C341-A23B-1F9CE401D48A}" srcOrd="1" destOrd="0" presId="urn:microsoft.com/office/officeart/2005/8/layout/list1"/>
    <dgm:cxn modelId="{269767C4-F58E-4646-AD14-8FC807F17580}" type="presParOf" srcId="{626F83BE-4405-764D-B84B-A75BE4AE172A}" destId="{C24FB791-7EE4-854C-B740-94CB52EE433E}" srcOrd="13" destOrd="0" presId="urn:microsoft.com/office/officeart/2005/8/layout/list1"/>
    <dgm:cxn modelId="{F474F1F4-D5A3-4D42-869C-FF8C92AD8224}" type="presParOf" srcId="{626F83BE-4405-764D-B84B-A75BE4AE172A}" destId="{0CAB1DC0-B84E-E942-977F-E0513987C3E2}" srcOrd="14" destOrd="0" presId="urn:microsoft.com/office/officeart/2005/8/layout/list1"/>
    <dgm:cxn modelId="{98953C24-D0DC-7E4F-8CF7-A08693329B5F}" type="presParOf" srcId="{626F83BE-4405-764D-B84B-A75BE4AE172A}" destId="{06535367-C8E1-A347-88A0-E6C04089964A}" srcOrd="15" destOrd="0" presId="urn:microsoft.com/office/officeart/2005/8/layout/list1"/>
    <dgm:cxn modelId="{4B45FB29-4878-4D41-9FA4-D1B904601953}" type="presParOf" srcId="{626F83BE-4405-764D-B84B-A75BE4AE172A}" destId="{4CAFF71F-BE65-3844-8C19-575F3A845ECF}" srcOrd="16" destOrd="0" presId="urn:microsoft.com/office/officeart/2005/8/layout/list1"/>
    <dgm:cxn modelId="{229E6A11-099C-C842-83BE-8B490A34E6A8}" type="presParOf" srcId="{4CAFF71F-BE65-3844-8C19-575F3A845ECF}" destId="{EA7AC793-3EFA-204D-B21D-FB33F5A3F94A}" srcOrd="0" destOrd="0" presId="urn:microsoft.com/office/officeart/2005/8/layout/list1"/>
    <dgm:cxn modelId="{B7867EFE-E97E-524D-824D-9C704EA1DCE7}" type="presParOf" srcId="{4CAFF71F-BE65-3844-8C19-575F3A845ECF}" destId="{8A0DDC0B-327A-4643-BB39-525A68E86FDE}" srcOrd="1" destOrd="0" presId="urn:microsoft.com/office/officeart/2005/8/layout/list1"/>
    <dgm:cxn modelId="{B004047F-B136-784D-A578-4FBB6610512D}" type="presParOf" srcId="{626F83BE-4405-764D-B84B-A75BE4AE172A}" destId="{C7E3F43D-F57F-1946-B0DD-02067956DD7A}" srcOrd="17" destOrd="0" presId="urn:microsoft.com/office/officeart/2005/8/layout/list1"/>
    <dgm:cxn modelId="{D6858862-B42D-D943-A7E9-711A39FA9F1D}" type="presParOf" srcId="{626F83BE-4405-764D-B84B-A75BE4AE172A}" destId="{66807B77-4934-2842-8FD1-17EBC7BE62A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4522C2-E6AA-440C-847D-3DC8F65AE2F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1374145-3ACF-4FCF-8D32-10528B7CE55D}">
      <dgm:prSet/>
      <dgm:spPr/>
      <dgm:t>
        <a:bodyPr/>
        <a:lstStyle/>
        <a:p>
          <a:r>
            <a:rPr lang="fr-FR"/>
            <a:t>Fixation des prix</a:t>
          </a:r>
          <a:endParaRPr lang="en-US"/>
        </a:p>
      </dgm:t>
    </dgm:pt>
    <dgm:pt modelId="{1D8C398E-470F-49BA-8C39-329B8D5853BD}" type="parTrans" cxnId="{E16FD559-38C3-41B7-908D-3A0A21BD0F19}">
      <dgm:prSet/>
      <dgm:spPr/>
      <dgm:t>
        <a:bodyPr/>
        <a:lstStyle/>
        <a:p>
          <a:endParaRPr lang="en-US"/>
        </a:p>
      </dgm:t>
    </dgm:pt>
    <dgm:pt modelId="{7FCB59CF-49F6-4D13-A9DB-CF47254BC02D}" type="sibTrans" cxnId="{E16FD559-38C3-41B7-908D-3A0A21BD0F19}">
      <dgm:prSet/>
      <dgm:spPr/>
      <dgm:t>
        <a:bodyPr/>
        <a:lstStyle/>
        <a:p>
          <a:endParaRPr lang="en-US"/>
        </a:p>
      </dgm:t>
    </dgm:pt>
    <dgm:pt modelId="{C54FBDF4-3DEE-42A7-B6A6-2DCA090B614E}">
      <dgm:prSet/>
      <dgm:spPr/>
      <dgm:t>
        <a:bodyPr/>
        <a:lstStyle/>
        <a:p>
          <a:r>
            <a:rPr lang="fr-FR"/>
            <a:t>Négociation des conditions de vente</a:t>
          </a:r>
          <a:endParaRPr lang="en-US"/>
        </a:p>
      </dgm:t>
    </dgm:pt>
    <dgm:pt modelId="{2AA715B4-4667-40F9-9BCD-C86FE1C810CE}" type="parTrans" cxnId="{6350D51F-2D04-41C8-AA54-1356B5713EA2}">
      <dgm:prSet/>
      <dgm:spPr/>
      <dgm:t>
        <a:bodyPr/>
        <a:lstStyle/>
        <a:p>
          <a:endParaRPr lang="en-US"/>
        </a:p>
      </dgm:t>
    </dgm:pt>
    <dgm:pt modelId="{D62B67DB-3825-477D-8DCA-EFFC54847429}" type="sibTrans" cxnId="{6350D51F-2D04-41C8-AA54-1356B5713EA2}">
      <dgm:prSet/>
      <dgm:spPr/>
      <dgm:t>
        <a:bodyPr/>
        <a:lstStyle/>
        <a:p>
          <a:endParaRPr lang="en-US"/>
        </a:p>
      </dgm:t>
    </dgm:pt>
    <dgm:pt modelId="{C6EA58D4-69CA-4643-A775-3B68490B7194}">
      <dgm:prSet/>
      <dgm:spPr/>
      <dgm:t>
        <a:bodyPr/>
        <a:lstStyle/>
        <a:p>
          <a:r>
            <a:rPr lang="fr-FR"/>
            <a:t>Accords sur les quantités</a:t>
          </a:r>
          <a:endParaRPr lang="en-US"/>
        </a:p>
      </dgm:t>
    </dgm:pt>
    <dgm:pt modelId="{562B7E4E-902D-44AA-B732-3C4F436CD723}" type="parTrans" cxnId="{74ABCC3B-7712-40FD-9CE4-53352F3516A2}">
      <dgm:prSet/>
      <dgm:spPr/>
      <dgm:t>
        <a:bodyPr/>
        <a:lstStyle/>
        <a:p>
          <a:endParaRPr lang="en-US"/>
        </a:p>
      </dgm:t>
    </dgm:pt>
    <dgm:pt modelId="{2B3A29D6-F18B-4068-8D5D-15687A17D19A}" type="sibTrans" cxnId="{74ABCC3B-7712-40FD-9CE4-53352F3516A2}">
      <dgm:prSet/>
      <dgm:spPr/>
      <dgm:t>
        <a:bodyPr/>
        <a:lstStyle/>
        <a:p>
          <a:endParaRPr lang="en-US"/>
        </a:p>
      </dgm:t>
    </dgm:pt>
    <dgm:pt modelId="{129DE966-5E1E-4962-8EF3-4886CD01CF64}">
      <dgm:prSet/>
      <dgm:spPr/>
      <dgm:t>
        <a:bodyPr/>
        <a:lstStyle/>
        <a:p>
          <a:r>
            <a:rPr lang="fr-FR"/>
            <a:t>Décisions sur les délais</a:t>
          </a:r>
          <a:endParaRPr lang="en-US"/>
        </a:p>
      </dgm:t>
    </dgm:pt>
    <dgm:pt modelId="{AEBB639F-0683-4F33-91AC-29CEDAB66D51}" type="parTrans" cxnId="{4307C5A7-0A2C-45D4-BFA0-DD2E289DDF32}">
      <dgm:prSet/>
      <dgm:spPr/>
      <dgm:t>
        <a:bodyPr/>
        <a:lstStyle/>
        <a:p>
          <a:endParaRPr lang="en-US"/>
        </a:p>
      </dgm:t>
    </dgm:pt>
    <dgm:pt modelId="{24623399-A0E4-46A6-B48F-D5C0B5AF1776}" type="sibTrans" cxnId="{4307C5A7-0A2C-45D4-BFA0-DD2E289DDF32}">
      <dgm:prSet/>
      <dgm:spPr/>
      <dgm:t>
        <a:bodyPr/>
        <a:lstStyle/>
        <a:p>
          <a:endParaRPr lang="en-US"/>
        </a:p>
      </dgm:t>
    </dgm:pt>
    <dgm:pt modelId="{4E80B56B-96D9-A04F-B057-3F1E445E684B}" type="pres">
      <dgm:prSet presAssocID="{8B4522C2-E6AA-440C-847D-3DC8F65AE2F3}" presName="vert0" presStyleCnt="0">
        <dgm:presLayoutVars>
          <dgm:dir/>
          <dgm:animOne val="branch"/>
          <dgm:animLvl val="lvl"/>
        </dgm:presLayoutVars>
      </dgm:prSet>
      <dgm:spPr/>
    </dgm:pt>
    <dgm:pt modelId="{CF081006-76B3-754D-BABC-F6ED226BE1E7}" type="pres">
      <dgm:prSet presAssocID="{C1374145-3ACF-4FCF-8D32-10528B7CE55D}" presName="thickLine" presStyleLbl="alignNode1" presStyleIdx="0" presStyleCnt="4"/>
      <dgm:spPr/>
    </dgm:pt>
    <dgm:pt modelId="{9B109619-3B73-AE4A-8FD1-A071DB75C323}" type="pres">
      <dgm:prSet presAssocID="{C1374145-3ACF-4FCF-8D32-10528B7CE55D}" presName="horz1" presStyleCnt="0"/>
      <dgm:spPr/>
    </dgm:pt>
    <dgm:pt modelId="{1424F85E-A8F6-3242-96F5-127315770EB4}" type="pres">
      <dgm:prSet presAssocID="{C1374145-3ACF-4FCF-8D32-10528B7CE55D}" presName="tx1" presStyleLbl="revTx" presStyleIdx="0" presStyleCnt="4"/>
      <dgm:spPr/>
    </dgm:pt>
    <dgm:pt modelId="{002D86E5-F11B-ED46-A8F2-7B44DA32C2B8}" type="pres">
      <dgm:prSet presAssocID="{C1374145-3ACF-4FCF-8D32-10528B7CE55D}" presName="vert1" presStyleCnt="0"/>
      <dgm:spPr/>
    </dgm:pt>
    <dgm:pt modelId="{3BFE504A-44EE-6440-A3F9-4D2237F15A52}" type="pres">
      <dgm:prSet presAssocID="{C54FBDF4-3DEE-42A7-B6A6-2DCA090B614E}" presName="thickLine" presStyleLbl="alignNode1" presStyleIdx="1" presStyleCnt="4"/>
      <dgm:spPr/>
    </dgm:pt>
    <dgm:pt modelId="{3DD0AB36-6937-5D4A-880F-D5236B89CFE0}" type="pres">
      <dgm:prSet presAssocID="{C54FBDF4-3DEE-42A7-B6A6-2DCA090B614E}" presName="horz1" presStyleCnt="0"/>
      <dgm:spPr/>
    </dgm:pt>
    <dgm:pt modelId="{670AE847-9744-9F4C-8430-83D1BACE6226}" type="pres">
      <dgm:prSet presAssocID="{C54FBDF4-3DEE-42A7-B6A6-2DCA090B614E}" presName="tx1" presStyleLbl="revTx" presStyleIdx="1" presStyleCnt="4"/>
      <dgm:spPr/>
    </dgm:pt>
    <dgm:pt modelId="{5F45D05D-978F-6746-949C-55AA7C0A8E07}" type="pres">
      <dgm:prSet presAssocID="{C54FBDF4-3DEE-42A7-B6A6-2DCA090B614E}" presName="vert1" presStyleCnt="0"/>
      <dgm:spPr/>
    </dgm:pt>
    <dgm:pt modelId="{E8814050-C955-4847-8FA1-1D273A567A3B}" type="pres">
      <dgm:prSet presAssocID="{C6EA58D4-69CA-4643-A775-3B68490B7194}" presName="thickLine" presStyleLbl="alignNode1" presStyleIdx="2" presStyleCnt="4"/>
      <dgm:spPr/>
    </dgm:pt>
    <dgm:pt modelId="{D84C2317-534C-0042-9427-615BC7D2206C}" type="pres">
      <dgm:prSet presAssocID="{C6EA58D4-69CA-4643-A775-3B68490B7194}" presName="horz1" presStyleCnt="0"/>
      <dgm:spPr/>
    </dgm:pt>
    <dgm:pt modelId="{8A454B99-4CA1-EB40-AE52-3C03D9D46C45}" type="pres">
      <dgm:prSet presAssocID="{C6EA58D4-69CA-4643-A775-3B68490B7194}" presName="tx1" presStyleLbl="revTx" presStyleIdx="2" presStyleCnt="4"/>
      <dgm:spPr/>
    </dgm:pt>
    <dgm:pt modelId="{A01081C3-F7F5-1F4F-9D8A-444D440C0D93}" type="pres">
      <dgm:prSet presAssocID="{C6EA58D4-69CA-4643-A775-3B68490B7194}" presName="vert1" presStyleCnt="0"/>
      <dgm:spPr/>
    </dgm:pt>
    <dgm:pt modelId="{D8DB69D4-8E30-DE45-8F68-70659737F223}" type="pres">
      <dgm:prSet presAssocID="{129DE966-5E1E-4962-8EF3-4886CD01CF64}" presName="thickLine" presStyleLbl="alignNode1" presStyleIdx="3" presStyleCnt="4"/>
      <dgm:spPr/>
    </dgm:pt>
    <dgm:pt modelId="{04D51EAA-FEAE-A346-9BDE-70A9A2A267E8}" type="pres">
      <dgm:prSet presAssocID="{129DE966-5E1E-4962-8EF3-4886CD01CF64}" presName="horz1" presStyleCnt="0"/>
      <dgm:spPr/>
    </dgm:pt>
    <dgm:pt modelId="{3C90DC58-49FB-AD46-B48B-61724541808A}" type="pres">
      <dgm:prSet presAssocID="{129DE966-5E1E-4962-8EF3-4886CD01CF64}" presName="tx1" presStyleLbl="revTx" presStyleIdx="3" presStyleCnt="4"/>
      <dgm:spPr/>
    </dgm:pt>
    <dgm:pt modelId="{81D300A2-52DC-BC4F-A29C-9322CA03A053}" type="pres">
      <dgm:prSet presAssocID="{129DE966-5E1E-4962-8EF3-4886CD01CF64}" presName="vert1" presStyleCnt="0"/>
      <dgm:spPr/>
    </dgm:pt>
  </dgm:ptLst>
  <dgm:cxnLst>
    <dgm:cxn modelId="{6350D51F-2D04-41C8-AA54-1356B5713EA2}" srcId="{8B4522C2-E6AA-440C-847D-3DC8F65AE2F3}" destId="{C54FBDF4-3DEE-42A7-B6A6-2DCA090B614E}" srcOrd="1" destOrd="0" parTransId="{2AA715B4-4667-40F9-9BCD-C86FE1C810CE}" sibTransId="{D62B67DB-3825-477D-8DCA-EFFC54847429}"/>
    <dgm:cxn modelId="{D9FF542F-9CAF-9B49-AE1C-CBD502468167}" type="presOf" srcId="{C54FBDF4-3DEE-42A7-B6A6-2DCA090B614E}" destId="{670AE847-9744-9F4C-8430-83D1BACE6226}" srcOrd="0" destOrd="0" presId="urn:microsoft.com/office/officeart/2008/layout/LinedList"/>
    <dgm:cxn modelId="{7FDCAD3A-D964-B24B-B6E6-619D93C6F2D5}" type="presOf" srcId="{C1374145-3ACF-4FCF-8D32-10528B7CE55D}" destId="{1424F85E-A8F6-3242-96F5-127315770EB4}" srcOrd="0" destOrd="0" presId="urn:microsoft.com/office/officeart/2008/layout/LinedList"/>
    <dgm:cxn modelId="{74ABCC3B-7712-40FD-9CE4-53352F3516A2}" srcId="{8B4522C2-E6AA-440C-847D-3DC8F65AE2F3}" destId="{C6EA58D4-69CA-4643-A775-3B68490B7194}" srcOrd="2" destOrd="0" parTransId="{562B7E4E-902D-44AA-B732-3C4F436CD723}" sibTransId="{2B3A29D6-F18B-4068-8D5D-15687A17D19A}"/>
    <dgm:cxn modelId="{E16FD559-38C3-41B7-908D-3A0A21BD0F19}" srcId="{8B4522C2-E6AA-440C-847D-3DC8F65AE2F3}" destId="{C1374145-3ACF-4FCF-8D32-10528B7CE55D}" srcOrd="0" destOrd="0" parTransId="{1D8C398E-470F-49BA-8C39-329B8D5853BD}" sibTransId="{7FCB59CF-49F6-4D13-A9DB-CF47254BC02D}"/>
    <dgm:cxn modelId="{6150B86E-DB11-A94D-9A58-E64EA8483BD8}" type="presOf" srcId="{129DE966-5E1E-4962-8EF3-4886CD01CF64}" destId="{3C90DC58-49FB-AD46-B48B-61724541808A}" srcOrd="0" destOrd="0" presId="urn:microsoft.com/office/officeart/2008/layout/LinedList"/>
    <dgm:cxn modelId="{4307C5A7-0A2C-45D4-BFA0-DD2E289DDF32}" srcId="{8B4522C2-E6AA-440C-847D-3DC8F65AE2F3}" destId="{129DE966-5E1E-4962-8EF3-4886CD01CF64}" srcOrd="3" destOrd="0" parTransId="{AEBB639F-0683-4F33-91AC-29CEDAB66D51}" sibTransId="{24623399-A0E4-46A6-B48F-D5C0B5AF1776}"/>
    <dgm:cxn modelId="{7AFA0AC3-537A-834E-98FA-750B17CDE7C7}" type="presOf" srcId="{8B4522C2-E6AA-440C-847D-3DC8F65AE2F3}" destId="{4E80B56B-96D9-A04F-B057-3F1E445E684B}" srcOrd="0" destOrd="0" presId="urn:microsoft.com/office/officeart/2008/layout/LinedList"/>
    <dgm:cxn modelId="{C83D2AC3-8BCB-1141-B4A7-3FC63370FC2B}" type="presOf" srcId="{C6EA58D4-69CA-4643-A775-3B68490B7194}" destId="{8A454B99-4CA1-EB40-AE52-3C03D9D46C45}" srcOrd="0" destOrd="0" presId="urn:microsoft.com/office/officeart/2008/layout/LinedList"/>
    <dgm:cxn modelId="{E93F052A-DDC8-1142-AD53-42D0A9ABF5F1}" type="presParOf" srcId="{4E80B56B-96D9-A04F-B057-3F1E445E684B}" destId="{CF081006-76B3-754D-BABC-F6ED226BE1E7}" srcOrd="0" destOrd="0" presId="urn:microsoft.com/office/officeart/2008/layout/LinedList"/>
    <dgm:cxn modelId="{04E5367F-A3E4-8943-8F5C-0C932F8D029E}" type="presParOf" srcId="{4E80B56B-96D9-A04F-B057-3F1E445E684B}" destId="{9B109619-3B73-AE4A-8FD1-A071DB75C323}" srcOrd="1" destOrd="0" presId="urn:microsoft.com/office/officeart/2008/layout/LinedList"/>
    <dgm:cxn modelId="{140810BE-5421-324E-8ED8-B127BE740A0A}" type="presParOf" srcId="{9B109619-3B73-AE4A-8FD1-A071DB75C323}" destId="{1424F85E-A8F6-3242-96F5-127315770EB4}" srcOrd="0" destOrd="0" presId="urn:microsoft.com/office/officeart/2008/layout/LinedList"/>
    <dgm:cxn modelId="{B917B403-4428-684F-AAC4-B39500CB5C10}" type="presParOf" srcId="{9B109619-3B73-AE4A-8FD1-A071DB75C323}" destId="{002D86E5-F11B-ED46-A8F2-7B44DA32C2B8}" srcOrd="1" destOrd="0" presId="urn:microsoft.com/office/officeart/2008/layout/LinedList"/>
    <dgm:cxn modelId="{CEC73BF0-4C1B-7D4B-A922-B45296878A6F}" type="presParOf" srcId="{4E80B56B-96D9-A04F-B057-3F1E445E684B}" destId="{3BFE504A-44EE-6440-A3F9-4D2237F15A52}" srcOrd="2" destOrd="0" presId="urn:microsoft.com/office/officeart/2008/layout/LinedList"/>
    <dgm:cxn modelId="{179F3212-7022-274C-9097-07710EBFA0A7}" type="presParOf" srcId="{4E80B56B-96D9-A04F-B057-3F1E445E684B}" destId="{3DD0AB36-6937-5D4A-880F-D5236B89CFE0}" srcOrd="3" destOrd="0" presId="urn:microsoft.com/office/officeart/2008/layout/LinedList"/>
    <dgm:cxn modelId="{407F0709-E5FD-304D-8F9D-EC86A7B641B3}" type="presParOf" srcId="{3DD0AB36-6937-5D4A-880F-D5236B89CFE0}" destId="{670AE847-9744-9F4C-8430-83D1BACE6226}" srcOrd="0" destOrd="0" presId="urn:microsoft.com/office/officeart/2008/layout/LinedList"/>
    <dgm:cxn modelId="{8B2E2CAD-8375-4A4C-B713-AAE8C3E07886}" type="presParOf" srcId="{3DD0AB36-6937-5D4A-880F-D5236B89CFE0}" destId="{5F45D05D-978F-6746-949C-55AA7C0A8E07}" srcOrd="1" destOrd="0" presId="urn:microsoft.com/office/officeart/2008/layout/LinedList"/>
    <dgm:cxn modelId="{E88D6CB3-FC6F-4940-BE5A-60D84AAA64AC}" type="presParOf" srcId="{4E80B56B-96D9-A04F-B057-3F1E445E684B}" destId="{E8814050-C955-4847-8FA1-1D273A567A3B}" srcOrd="4" destOrd="0" presId="urn:microsoft.com/office/officeart/2008/layout/LinedList"/>
    <dgm:cxn modelId="{31E51E05-7F64-1444-9DE1-9078BC511C53}" type="presParOf" srcId="{4E80B56B-96D9-A04F-B057-3F1E445E684B}" destId="{D84C2317-534C-0042-9427-615BC7D2206C}" srcOrd="5" destOrd="0" presId="urn:microsoft.com/office/officeart/2008/layout/LinedList"/>
    <dgm:cxn modelId="{BFCE6341-3C27-AB44-8D75-3259F452B09B}" type="presParOf" srcId="{D84C2317-534C-0042-9427-615BC7D2206C}" destId="{8A454B99-4CA1-EB40-AE52-3C03D9D46C45}" srcOrd="0" destOrd="0" presId="urn:microsoft.com/office/officeart/2008/layout/LinedList"/>
    <dgm:cxn modelId="{9F701AF1-88C6-3A4A-BB71-FDEED41AEE2F}" type="presParOf" srcId="{D84C2317-534C-0042-9427-615BC7D2206C}" destId="{A01081C3-F7F5-1F4F-9D8A-444D440C0D93}" srcOrd="1" destOrd="0" presId="urn:microsoft.com/office/officeart/2008/layout/LinedList"/>
    <dgm:cxn modelId="{CD59E9CC-B93B-3848-BD2C-52B9B541BD62}" type="presParOf" srcId="{4E80B56B-96D9-A04F-B057-3F1E445E684B}" destId="{D8DB69D4-8E30-DE45-8F68-70659737F223}" srcOrd="6" destOrd="0" presId="urn:microsoft.com/office/officeart/2008/layout/LinedList"/>
    <dgm:cxn modelId="{B00E467A-74D6-9D49-893C-316CDA845B0D}" type="presParOf" srcId="{4E80B56B-96D9-A04F-B057-3F1E445E684B}" destId="{04D51EAA-FEAE-A346-9BDE-70A9A2A267E8}" srcOrd="7" destOrd="0" presId="urn:microsoft.com/office/officeart/2008/layout/LinedList"/>
    <dgm:cxn modelId="{1B898B40-31F5-B34A-A8E7-57F776EAA282}" type="presParOf" srcId="{04D51EAA-FEAE-A346-9BDE-70A9A2A267E8}" destId="{3C90DC58-49FB-AD46-B48B-61724541808A}" srcOrd="0" destOrd="0" presId="urn:microsoft.com/office/officeart/2008/layout/LinedList"/>
    <dgm:cxn modelId="{C1B01336-CCF3-434B-BB74-77CA7AEE7392}" type="presParOf" srcId="{04D51EAA-FEAE-A346-9BDE-70A9A2A267E8}" destId="{81D300A2-52DC-BC4F-A29C-9322CA03A0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8252FF7-976A-4518-BD48-727F77CC10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ECD4F2-2AF0-4031-A770-6788DE15E2E4}">
      <dgm:prSet/>
      <dgm:spPr/>
      <dgm:t>
        <a:bodyPr/>
        <a:lstStyle/>
        <a:p>
          <a:r>
            <a:rPr lang="fr-FR"/>
            <a:t>Discussions sur les spécifications</a:t>
          </a:r>
          <a:endParaRPr lang="en-US"/>
        </a:p>
      </dgm:t>
    </dgm:pt>
    <dgm:pt modelId="{282FEDD2-8961-4DAB-9AEC-522613C64682}" type="parTrans" cxnId="{13E300CF-66FF-46D0-AD70-C3A53067ABDA}">
      <dgm:prSet/>
      <dgm:spPr/>
      <dgm:t>
        <a:bodyPr/>
        <a:lstStyle/>
        <a:p>
          <a:endParaRPr lang="en-US"/>
        </a:p>
      </dgm:t>
    </dgm:pt>
    <dgm:pt modelId="{9524C1D2-8F0B-4CE3-AC1D-224F730219C8}" type="sibTrans" cxnId="{13E300CF-66FF-46D0-AD70-C3A53067ABDA}">
      <dgm:prSet/>
      <dgm:spPr/>
      <dgm:t>
        <a:bodyPr/>
        <a:lstStyle/>
        <a:p>
          <a:endParaRPr lang="en-US"/>
        </a:p>
      </dgm:t>
    </dgm:pt>
    <dgm:pt modelId="{B31248E1-A737-49DA-ACC8-6918C2495C93}">
      <dgm:prSet/>
      <dgm:spPr/>
      <dgm:t>
        <a:bodyPr/>
        <a:lstStyle/>
        <a:p>
          <a:r>
            <a:rPr lang="fr-FR"/>
            <a:t>Analyse des besoins techniques du produit</a:t>
          </a:r>
          <a:endParaRPr lang="en-US"/>
        </a:p>
      </dgm:t>
    </dgm:pt>
    <dgm:pt modelId="{F6C8A1A7-6031-41E3-AC70-7972306BDAE7}" type="parTrans" cxnId="{7138DCD0-4ED3-4198-8FD4-4C6EED1456CB}">
      <dgm:prSet/>
      <dgm:spPr/>
      <dgm:t>
        <a:bodyPr/>
        <a:lstStyle/>
        <a:p>
          <a:endParaRPr lang="en-US"/>
        </a:p>
      </dgm:t>
    </dgm:pt>
    <dgm:pt modelId="{E4EC71C0-015B-4902-B86D-D30F083E7E80}" type="sibTrans" cxnId="{7138DCD0-4ED3-4198-8FD4-4C6EED1456CB}">
      <dgm:prSet/>
      <dgm:spPr/>
      <dgm:t>
        <a:bodyPr/>
        <a:lstStyle/>
        <a:p>
          <a:endParaRPr lang="en-US"/>
        </a:p>
      </dgm:t>
    </dgm:pt>
    <dgm:pt modelId="{47BBF5C3-E8A6-42DC-8D98-B4FADE0D7A1C}">
      <dgm:prSet/>
      <dgm:spPr/>
      <dgm:t>
        <a:bodyPr/>
        <a:lstStyle/>
        <a:p>
          <a:r>
            <a:rPr lang="fr-FR"/>
            <a:t>Respect des normes et réglementations</a:t>
          </a:r>
          <a:endParaRPr lang="en-US"/>
        </a:p>
      </dgm:t>
    </dgm:pt>
    <dgm:pt modelId="{F23115CD-5045-4844-8A65-7E272E982535}" type="parTrans" cxnId="{DCEC7F8F-FED3-4930-A976-8CEAA9A14D58}">
      <dgm:prSet/>
      <dgm:spPr/>
      <dgm:t>
        <a:bodyPr/>
        <a:lstStyle/>
        <a:p>
          <a:endParaRPr lang="en-US"/>
        </a:p>
      </dgm:t>
    </dgm:pt>
    <dgm:pt modelId="{1DBA5744-8638-45A7-8D55-ED3813E4DD1C}" type="sibTrans" cxnId="{DCEC7F8F-FED3-4930-A976-8CEAA9A14D58}">
      <dgm:prSet/>
      <dgm:spPr/>
      <dgm:t>
        <a:bodyPr/>
        <a:lstStyle/>
        <a:p>
          <a:endParaRPr lang="en-US"/>
        </a:p>
      </dgm:t>
    </dgm:pt>
    <dgm:pt modelId="{D7598BEE-DE1E-49BA-B1C0-5BD0F3423EBA}">
      <dgm:prSet/>
      <dgm:spPr/>
      <dgm:t>
        <a:bodyPr/>
        <a:lstStyle/>
        <a:p>
          <a:r>
            <a:rPr lang="fr-FR"/>
            <a:t>Objectifs clairs et précis</a:t>
          </a:r>
          <a:endParaRPr lang="en-US"/>
        </a:p>
      </dgm:t>
    </dgm:pt>
    <dgm:pt modelId="{692C9F09-766E-47B0-BA97-575AE9A09C4E}" type="parTrans" cxnId="{8CEF1697-C6C3-473D-A50A-BB7FD819EC2C}">
      <dgm:prSet/>
      <dgm:spPr/>
      <dgm:t>
        <a:bodyPr/>
        <a:lstStyle/>
        <a:p>
          <a:endParaRPr lang="en-US"/>
        </a:p>
      </dgm:t>
    </dgm:pt>
    <dgm:pt modelId="{1A1CB6F4-44C2-44E6-B0CA-EF5EDB75E046}" type="sibTrans" cxnId="{8CEF1697-C6C3-473D-A50A-BB7FD819EC2C}">
      <dgm:prSet/>
      <dgm:spPr/>
      <dgm:t>
        <a:bodyPr/>
        <a:lstStyle/>
        <a:p>
          <a:endParaRPr lang="en-US"/>
        </a:p>
      </dgm:t>
    </dgm:pt>
    <dgm:pt modelId="{E6DFDEBD-FDE6-4FCD-AADE-1A99EC39AADA}">
      <dgm:prSet/>
      <dgm:spPr/>
      <dgm:t>
        <a:bodyPr/>
        <a:lstStyle/>
        <a:p>
          <a:r>
            <a:rPr lang="fr-FR"/>
            <a:t>Gestion des risques</a:t>
          </a:r>
          <a:endParaRPr lang="en-US"/>
        </a:p>
      </dgm:t>
    </dgm:pt>
    <dgm:pt modelId="{3A78FEB1-9F53-4FAA-9731-5C23E8DE9C6C}" type="parTrans" cxnId="{C995D442-6D88-429B-87A8-4CA1FDBE1B30}">
      <dgm:prSet/>
      <dgm:spPr/>
      <dgm:t>
        <a:bodyPr/>
        <a:lstStyle/>
        <a:p>
          <a:endParaRPr lang="en-US"/>
        </a:p>
      </dgm:t>
    </dgm:pt>
    <dgm:pt modelId="{9E109749-EF53-47CE-B4F0-6F503ED7EFE5}" type="sibTrans" cxnId="{C995D442-6D88-429B-87A8-4CA1FDBE1B30}">
      <dgm:prSet/>
      <dgm:spPr/>
      <dgm:t>
        <a:bodyPr/>
        <a:lstStyle/>
        <a:p>
          <a:endParaRPr lang="en-US"/>
        </a:p>
      </dgm:t>
    </dgm:pt>
    <dgm:pt modelId="{997FD89D-89C5-4EAC-BE7E-78709853DF70}" type="pres">
      <dgm:prSet presAssocID="{E8252FF7-976A-4518-BD48-727F77CC1063}" presName="root" presStyleCnt="0">
        <dgm:presLayoutVars>
          <dgm:dir/>
          <dgm:resizeHandles val="exact"/>
        </dgm:presLayoutVars>
      </dgm:prSet>
      <dgm:spPr/>
    </dgm:pt>
    <dgm:pt modelId="{71BA851C-513A-499C-9927-B5B6F7620B70}" type="pres">
      <dgm:prSet presAssocID="{B2ECD4F2-2AF0-4031-A770-6788DE15E2E4}" presName="compNode" presStyleCnt="0"/>
      <dgm:spPr/>
    </dgm:pt>
    <dgm:pt modelId="{9123B683-2725-4550-8580-957D7EAF217E}" type="pres">
      <dgm:prSet presAssocID="{B2ECD4F2-2AF0-4031-A770-6788DE15E2E4}" presName="bgRect" presStyleLbl="bgShp" presStyleIdx="0" presStyleCnt="5"/>
      <dgm:spPr/>
    </dgm:pt>
    <dgm:pt modelId="{469EEF33-303F-4A9B-AD7E-E4FAEFFEDC13}" type="pres">
      <dgm:prSet presAssocID="{B2ECD4F2-2AF0-4031-A770-6788DE15E2E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760A5725-00E5-44ED-9EA7-64DA8FB9D47A}" type="pres">
      <dgm:prSet presAssocID="{B2ECD4F2-2AF0-4031-A770-6788DE15E2E4}" presName="spaceRect" presStyleCnt="0"/>
      <dgm:spPr/>
    </dgm:pt>
    <dgm:pt modelId="{D8759380-8554-4B4D-896C-7076A0080A3B}" type="pres">
      <dgm:prSet presAssocID="{B2ECD4F2-2AF0-4031-A770-6788DE15E2E4}" presName="parTx" presStyleLbl="revTx" presStyleIdx="0" presStyleCnt="5">
        <dgm:presLayoutVars>
          <dgm:chMax val="0"/>
          <dgm:chPref val="0"/>
        </dgm:presLayoutVars>
      </dgm:prSet>
      <dgm:spPr/>
    </dgm:pt>
    <dgm:pt modelId="{A26AA436-151D-4992-82BA-9B52EF9F3F95}" type="pres">
      <dgm:prSet presAssocID="{9524C1D2-8F0B-4CE3-AC1D-224F730219C8}" presName="sibTrans" presStyleCnt="0"/>
      <dgm:spPr/>
    </dgm:pt>
    <dgm:pt modelId="{27B250CE-9EB6-42F1-8376-269FC2540591}" type="pres">
      <dgm:prSet presAssocID="{B31248E1-A737-49DA-ACC8-6918C2495C93}" presName="compNode" presStyleCnt="0"/>
      <dgm:spPr/>
    </dgm:pt>
    <dgm:pt modelId="{176EFC0E-CD86-4CB8-8829-539641C52960}" type="pres">
      <dgm:prSet presAssocID="{B31248E1-A737-49DA-ACC8-6918C2495C93}" presName="bgRect" presStyleLbl="bgShp" presStyleIdx="1" presStyleCnt="5"/>
      <dgm:spPr/>
    </dgm:pt>
    <dgm:pt modelId="{695E2E78-9813-42D8-8DB7-66A634C9419C}" type="pres">
      <dgm:prSet presAssocID="{B31248E1-A737-49DA-ACC8-6918C2495C9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ngrenages"/>
        </a:ext>
      </dgm:extLst>
    </dgm:pt>
    <dgm:pt modelId="{D9D72D98-7726-4753-BA40-A3D2045F06CB}" type="pres">
      <dgm:prSet presAssocID="{B31248E1-A737-49DA-ACC8-6918C2495C93}" presName="spaceRect" presStyleCnt="0"/>
      <dgm:spPr/>
    </dgm:pt>
    <dgm:pt modelId="{C14DC2C4-FB36-4FC6-B232-4C126010D256}" type="pres">
      <dgm:prSet presAssocID="{B31248E1-A737-49DA-ACC8-6918C2495C93}" presName="parTx" presStyleLbl="revTx" presStyleIdx="1" presStyleCnt="5">
        <dgm:presLayoutVars>
          <dgm:chMax val="0"/>
          <dgm:chPref val="0"/>
        </dgm:presLayoutVars>
      </dgm:prSet>
      <dgm:spPr/>
    </dgm:pt>
    <dgm:pt modelId="{BCABD92F-461C-435C-A72E-2269AC92C601}" type="pres">
      <dgm:prSet presAssocID="{E4EC71C0-015B-4902-B86D-D30F083E7E80}" presName="sibTrans" presStyleCnt="0"/>
      <dgm:spPr/>
    </dgm:pt>
    <dgm:pt modelId="{FC521FE7-83A3-419D-98A3-9AABD4DE659B}" type="pres">
      <dgm:prSet presAssocID="{47BBF5C3-E8A6-42DC-8D98-B4FADE0D7A1C}" presName="compNode" presStyleCnt="0"/>
      <dgm:spPr/>
    </dgm:pt>
    <dgm:pt modelId="{8085287D-6C85-4B2A-96A5-CF51214ADD9A}" type="pres">
      <dgm:prSet presAssocID="{47BBF5C3-E8A6-42DC-8D98-B4FADE0D7A1C}" presName="bgRect" presStyleLbl="bgShp" presStyleIdx="2" presStyleCnt="5"/>
      <dgm:spPr/>
    </dgm:pt>
    <dgm:pt modelId="{F2EDDC7B-2A15-44ED-8673-CF83314CE8DB}" type="pres">
      <dgm:prSet presAssocID="{47BBF5C3-E8A6-42DC-8D98-B4FADE0D7A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76302E41-1C59-43AF-9723-A0549AEE9376}" type="pres">
      <dgm:prSet presAssocID="{47BBF5C3-E8A6-42DC-8D98-B4FADE0D7A1C}" presName="spaceRect" presStyleCnt="0"/>
      <dgm:spPr/>
    </dgm:pt>
    <dgm:pt modelId="{8F33E876-058D-43FF-A07A-293DEC253DAC}" type="pres">
      <dgm:prSet presAssocID="{47BBF5C3-E8A6-42DC-8D98-B4FADE0D7A1C}" presName="parTx" presStyleLbl="revTx" presStyleIdx="2" presStyleCnt="5">
        <dgm:presLayoutVars>
          <dgm:chMax val="0"/>
          <dgm:chPref val="0"/>
        </dgm:presLayoutVars>
      </dgm:prSet>
      <dgm:spPr/>
    </dgm:pt>
    <dgm:pt modelId="{69278C4B-483D-4CB7-9F86-0624E0BF2C99}" type="pres">
      <dgm:prSet presAssocID="{1DBA5744-8638-45A7-8D55-ED3813E4DD1C}" presName="sibTrans" presStyleCnt="0"/>
      <dgm:spPr/>
    </dgm:pt>
    <dgm:pt modelId="{9FD2E3CF-1C84-4AB9-82C1-EF0CD5459382}" type="pres">
      <dgm:prSet presAssocID="{D7598BEE-DE1E-49BA-B1C0-5BD0F3423EBA}" presName="compNode" presStyleCnt="0"/>
      <dgm:spPr/>
    </dgm:pt>
    <dgm:pt modelId="{09983EFA-D2F4-486B-87A7-046FA6086C19}" type="pres">
      <dgm:prSet presAssocID="{D7598BEE-DE1E-49BA-B1C0-5BD0F3423EBA}" presName="bgRect" presStyleLbl="bgShp" presStyleIdx="3" presStyleCnt="5"/>
      <dgm:spPr/>
    </dgm:pt>
    <dgm:pt modelId="{C57A27D8-18D0-4CF4-86AD-485B85F96DAA}" type="pres">
      <dgm:prSet presAssocID="{D7598BEE-DE1E-49BA-B1C0-5BD0F3423EB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lle"/>
        </a:ext>
      </dgm:extLst>
    </dgm:pt>
    <dgm:pt modelId="{2BD6DB1D-D43D-4F04-BC7D-B6C7ECB63F4E}" type="pres">
      <dgm:prSet presAssocID="{D7598BEE-DE1E-49BA-B1C0-5BD0F3423EBA}" presName="spaceRect" presStyleCnt="0"/>
      <dgm:spPr/>
    </dgm:pt>
    <dgm:pt modelId="{4C9B0F67-A988-4213-8B69-5FE1F9CA94E7}" type="pres">
      <dgm:prSet presAssocID="{D7598BEE-DE1E-49BA-B1C0-5BD0F3423EBA}" presName="parTx" presStyleLbl="revTx" presStyleIdx="3" presStyleCnt="5">
        <dgm:presLayoutVars>
          <dgm:chMax val="0"/>
          <dgm:chPref val="0"/>
        </dgm:presLayoutVars>
      </dgm:prSet>
      <dgm:spPr/>
    </dgm:pt>
    <dgm:pt modelId="{8FDD7386-6394-4E91-851C-D45FE589CCFC}" type="pres">
      <dgm:prSet presAssocID="{1A1CB6F4-44C2-44E6-B0CA-EF5EDB75E046}" presName="sibTrans" presStyleCnt="0"/>
      <dgm:spPr/>
    </dgm:pt>
    <dgm:pt modelId="{2E57ED2C-0E09-43A5-892B-D6D9BECC1FD5}" type="pres">
      <dgm:prSet presAssocID="{E6DFDEBD-FDE6-4FCD-AADE-1A99EC39AADA}" presName="compNode" presStyleCnt="0"/>
      <dgm:spPr/>
    </dgm:pt>
    <dgm:pt modelId="{F32FC573-B399-4E34-8414-19F00BA6BAC4}" type="pres">
      <dgm:prSet presAssocID="{E6DFDEBD-FDE6-4FCD-AADE-1A99EC39AADA}" presName="bgRect" presStyleLbl="bgShp" presStyleIdx="4" presStyleCnt="5"/>
      <dgm:spPr/>
    </dgm:pt>
    <dgm:pt modelId="{BBF79D48-A74B-46CB-BCD5-28194725B3A8}" type="pres">
      <dgm:prSet presAssocID="{E6DFDEBD-FDE6-4FCD-AADE-1A99EC39AAD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ertissement"/>
        </a:ext>
      </dgm:extLst>
    </dgm:pt>
    <dgm:pt modelId="{EBC2E2D4-2BDF-4175-B452-0B4ED7625494}" type="pres">
      <dgm:prSet presAssocID="{E6DFDEBD-FDE6-4FCD-AADE-1A99EC39AADA}" presName="spaceRect" presStyleCnt="0"/>
      <dgm:spPr/>
    </dgm:pt>
    <dgm:pt modelId="{228B4CF3-1761-4E0C-A0A7-25E83E44C117}" type="pres">
      <dgm:prSet presAssocID="{E6DFDEBD-FDE6-4FCD-AADE-1A99EC39AADA}" presName="parTx" presStyleLbl="revTx" presStyleIdx="4" presStyleCnt="5">
        <dgm:presLayoutVars>
          <dgm:chMax val="0"/>
          <dgm:chPref val="0"/>
        </dgm:presLayoutVars>
      </dgm:prSet>
      <dgm:spPr/>
    </dgm:pt>
  </dgm:ptLst>
  <dgm:cxnLst>
    <dgm:cxn modelId="{DD8B6102-07A0-4330-A5E9-28431FC4CE7D}" type="presOf" srcId="{E8252FF7-976A-4518-BD48-727F77CC1063}" destId="{997FD89D-89C5-4EAC-BE7E-78709853DF70}" srcOrd="0" destOrd="0" presId="urn:microsoft.com/office/officeart/2018/2/layout/IconVerticalSolidList"/>
    <dgm:cxn modelId="{8ABEE62A-4766-4890-96E0-4FC2BE5B8891}" type="presOf" srcId="{47BBF5C3-E8A6-42DC-8D98-B4FADE0D7A1C}" destId="{8F33E876-058D-43FF-A07A-293DEC253DAC}" srcOrd="0" destOrd="0" presId="urn:microsoft.com/office/officeart/2018/2/layout/IconVerticalSolidList"/>
    <dgm:cxn modelId="{0144F92A-9D9C-47A5-BF25-B5C16CB08BD0}" type="presOf" srcId="{B31248E1-A737-49DA-ACC8-6918C2495C93}" destId="{C14DC2C4-FB36-4FC6-B232-4C126010D256}" srcOrd="0" destOrd="0" presId="urn:microsoft.com/office/officeart/2018/2/layout/IconVerticalSolidList"/>
    <dgm:cxn modelId="{9D75F838-A251-4908-933B-F3A4F43C9609}" type="presOf" srcId="{E6DFDEBD-FDE6-4FCD-AADE-1A99EC39AADA}" destId="{228B4CF3-1761-4E0C-A0A7-25E83E44C117}" srcOrd="0" destOrd="0" presId="urn:microsoft.com/office/officeart/2018/2/layout/IconVerticalSolidList"/>
    <dgm:cxn modelId="{C995D442-6D88-429B-87A8-4CA1FDBE1B30}" srcId="{E8252FF7-976A-4518-BD48-727F77CC1063}" destId="{E6DFDEBD-FDE6-4FCD-AADE-1A99EC39AADA}" srcOrd="4" destOrd="0" parTransId="{3A78FEB1-9F53-4FAA-9731-5C23E8DE9C6C}" sibTransId="{9E109749-EF53-47CE-B4F0-6F503ED7EFE5}"/>
    <dgm:cxn modelId="{072E3F8F-8D8E-4D21-A9AB-6898C0B02862}" type="presOf" srcId="{D7598BEE-DE1E-49BA-B1C0-5BD0F3423EBA}" destId="{4C9B0F67-A988-4213-8B69-5FE1F9CA94E7}" srcOrd="0" destOrd="0" presId="urn:microsoft.com/office/officeart/2018/2/layout/IconVerticalSolidList"/>
    <dgm:cxn modelId="{DCEC7F8F-FED3-4930-A976-8CEAA9A14D58}" srcId="{E8252FF7-976A-4518-BD48-727F77CC1063}" destId="{47BBF5C3-E8A6-42DC-8D98-B4FADE0D7A1C}" srcOrd="2" destOrd="0" parTransId="{F23115CD-5045-4844-8A65-7E272E982535}" sibTransId="{1DBA5744-8638-45A7-8D55-ED3813E4DD1C}"/>
    <dgm:cxn modelId="{8CEF1697-C6C3-473D-A50A-BB7FD819EC2C}" srcId="{E8252FF7-976A-4518-BD48-727F77CC1063}" destId="{D7598BEE-DE1E-49BA-B1C0-5BD0F3423EBA}" srcOrd="3" destOrd="0" parTransId="{692C9F09-766E-47B0-BA97-575AE9A09C4E}" sibTransId="{1A1CB6F4-44C2-44E6-B0CA-EF5EDB75E046}"/>
    <dgm:cxn modelId="{9FF25C9A-679B-4A0A-86EE-3F4FE610E85D}" type="presOf" srcId="{B2ECD4F2-2AF0-4031-A770-6788DE15E2E4}" destId="{D8759380-8554-4B4D-896C-7076A0080A3B}" srcOrd="0" destOrd="0" presId="urn:microsoft.com/office/officeart/2018/2/layout/IconVerticalSolidList"/>
    <dgm:cxn modelId="{13E300CF-66FF-46D0-AD70-C3A53067ABDA}" srcId="{E8252FF7-976A-4518-BD48-727F77CC1063}" destId="{B2ECD4F2-2AF0-4031-A770-6788DE15E2E4}" srcOrd="0" destOrd="0" parTransId="{282FEDD2-8961-4DAB-9AEC-522613C64682}" sibTransId="{9524C1D2-8F0B-4CE3-AC1D-224F730219C8}"/>
    <dgm:cxn modelId="{7138DCD0-4ED3-4198-8FD4-4C6EED1456CB}" srcId="{E8252FF7-976A-4518-BD48-727F77CC1063}" destId="{B31248E1-A737-49DA-ACC8-6918C2495C93}" srcOrd="1" destOrd="0" parTransId="{F6C8A1A7-6031-41E3-AC70-7972306BDAE7}" sibTransId="{E4EC71C0-015B-4902-B86D-D30F083E7E80}"/>
    <dgm:cxn modelId="{E1DE8363-04F9-46AD-B643-81BF7FBC0EDD}" type="presParOf" srcId="{997FD89D-89C5-4EAC-BE7E-78709853DF70}" destId="{71BA851C-513A-499C-9927-B5B6F7620B70}" srcOrd="0" destOrd="0" presId="urn:microsoft.com/office/officeart/2018/2/layout/IconVerticalSolidList"/>
    <dgm:cxn modelId="{187F2EE5-B6E7-4B7B-8750-5B193D364969}" type="presParOf" srcId="{71BA851C-513A-499C-9927-B5B6F7620B70}" destId="{9123B683-2725-4550-8580-957D7EAF217E}" srcOrd="0" destOrd="0" presId="urn:microsoft.com/office/officeart/2018/2/layout/IconVerticalSolidList"/>
    <dgm:cxn modelId="{CE269F18-DAEA-4204-A187-794F8B8AD629}" type="presParOf" srcId="{71BA851C-513A-499C-9927-B5B6F7620B70}" destId="{469EEF33-303F-4A9B-AD7E-E4FAEFFEDC13}" srcOrd="1" destOrd="0" presId="urn:microsoft.com/office/officeart/2018/2/layout/IconVerticalSolidList"/>
    <dgm:cxn modelId="{18255D52-44A3-477D-B8CD-A69D6DF18B07}" type="presParOf" srcId="{71BA851C-513A-499C-9927-B5B6F7620B70}" destId="{760A5725-00E5-44ED-9EA7-64DA8FB9D47A}" srcOrd="2" destOrd="0" presId="urn:microsoft.com/office/officeart/2018/2/layout/IconVerticalSolidList"/>
    <dgm:cxn modelId="{CF3AD348-D96F-4182-9A01-10EF883BFFE1}" type="presParOf" srcId="{71BA851C-513A-499C-9927-B5B6F7620B70}" destId="{D8759380-8554-4B4D-896C-7076A0080A3B}" srcOrd="3" destOrd="0" presId="urn:microsoft.com/office/officeart/2018/2/layout/IconVerticalSolidList"/>
    <dgm:cxn modelId="{9821C707-A14F-4636-B533-FEAE1C66CFBA}" type="presParOf" srcId="{997FD89D-89C5-4EAC-BE7E-78709853DF70}" destId="{A26AA436-151D-4992-82BA-9B52EF9F3F95}" srcOrd="1" destOrd="0" presId="urn:microsoft.com/office/officeart/2018/2/layout/IconVerticalSolidList"/>
    <dgm:cxn modelId="{C3125F97-9426-409F-A25E-3C32BCFEC9E3}" type="presParOf" srcId="{997FD89D-89C5-4EAC-BE7E-78709853DF70}" destId="{27B250CE-9EB6-42F1-8376-269FC2540591}" srcOrd="2" destOrd="0" presId="urn:microsoft.com/office/officeart/2018/2/layout/IconVerticalSolidList"/>
    <dgm:cxn modelId="{D7CF004B-2820-4B17-840E-F1DD2F5B3EE3}" type="presParOf" srcId="{27B250CE-9EB6-42F1-8376-269FC2540591}" destId="{176EFC0E-CD86-4CB8-8829-539641C52960}" srcOrd="0" destOrd="0" presId="urn:microsoft.com/office/officeart/2018/2/layout/IconVerticalSolidList"/>
    <dgm:cxn modelId="{B09152B4-ADEF-4BA1-91B4-903D3921FB60}" type="presParOf" srcId="{27B250CE-9EB6-42F1-8376-269FC2540591}" destId="{695E2E78-9813-42D8-8DB7-66A634C9419C}" srcOrd="1" destOrd="0" presId="urn:microsoft.com/office/officeart/2018/2/layout/IconVerticalSolidList"/>
    <dgm:cxn modelId="{5C8596FA-FBC1-4E08-A6ED-D017E24F4F1E}" type="presParOf" srcId="{27B250CE-9EB6-42F1-8376-269FC2540591}" destId="{D9D72D98-7726-4753-BA40-A3D2045F06CB}" srcOrd="2" destOrd="0" presId="urn:microsoft.com/office/officeart/2018/2/layout/IconVerticalSolidList"/>
    <dgm:cxn modelId="{22288EB3-8B15-4239-B034-AECB0253EA7B}" type="presParOf" srcId="{27B250CE-9EB6-42F1-8376-269FC2540591}" destId="{C14DC2C4-FB36-4FC6-B232-4C126010D256}" srcOrd="3" destOrd="0" presId="urn:microsoft.com/office/officeart/2018/2/layout/IconVerticalSolidList"/>
    <dgm:cxn modelId="{1C5A2207-1AF3-401D-A665-E58A832AF029}" type="presParOf" srcId="{997FD89D-89C5-4EAC-BE7E-78709853DF70}" destId="{BCABD92F-461C-435C-A72E-2269AC92C601}" srcOrd="3" destOrd="0" presId="urn:microsoft.com/office/officeart/2018/2/layout/IconVerticalSolidList"/>
    <dgm:cxn modelId="{B9D05A61-B532-40DD-AFEE-E185D0C51F4B}" type="presParOf" srcId="{997FD89D-89C5-4EAC-BE7E-78709853DF70}" destId="{FC521FE7-83A3-419D-98A3-9AABD4DE659B}" srcOrd="4" destOrd="0" presId="urn:microsoft.com/office/officeart/2018/2/layout/IconVerticalSolidList"/>
    <dgm:cxn modelId="{CC8ABDB5-3AC1-474A-87A2-9C83AC960728}" type="presParOf" srcId="{FC521FE7-83A3-419D-98A3-9AABD4DE659B}" destId="{8085287D-6C85-4B2A-96A5-CF51214ADD9A}" srcOrd="0" destOrd="0" presId="urn:microsoft.com/office/officeart/2018/2/layout/IconVerticalSolidList"/>
    <dgm:cxn modelId="{ACD1B8B4-214F-42B0-86DD-08870AB743E9}" type="presParOf" srcId="{FC521FE7-83A3-419D-98A3-9AABD4DE659B}" destId="{F2EDDC7B-2A15-44ED-8673-CF83314CE8DB}" srcOrd="1" destOrd="0" presId="urn:microsoft.com/office/officeart/2018/2/layout/IconVerticalSolidList"/>
    <dgm:cxn modelId="{67D4DF55-97D3-4CD6-81CF-46195607491F}" type="presParOf" srcId="{FC521FE7-83A3-419D-98A3-9AABD4DE659B}" destId="{76302E41-1C59-43AF-9723-A0549AEE9376}" srcOrd="2" destOrd="0" presId="urn:microsoft.com/office/officeart/2018/2/layout/IconVerticalSolidList"/>
    <dgm:cxn modelId="{0E056866-6422-43AE-8C1C-F1F523B0D664}" type="presParOf" srcId="{FC521FE7-83A3-419D-98A3-9AABD4DE659B}" destId="{8F33E876-058D-43FF-A07A-293DEC253DAC}" srcOrd="3" destOrd="0" presId="urn:microsoft.com/office/officeart/2018/2/layout/IconVerticalSolidList"/>
    <dgm:cxn modelId="{E38F1D6F-D648-4B99-A893-81EB3904CF9A}" type="presParOf" srcId="{997FD89D-89C5-4EAC-BE7E-78709853DF70}" destId="{69278C4B-483D-4CB7-9F86-0624E0BF2C99}" srcOrd="5" destOrd="0" presId="urn:microsoft.com/office/officeart/2018/2/layout/IconVerticalSolidList"/>
    <dgm:cxn modelId="{B6002510-3CE8-42AA-8865-AD39CB12A343}" type="presParOf" srcId="{997FD89D-89C5-4EAC-BE7E-78709853DF70}" destId="{9FD2E3CF-1C84-4AB9-82C1-EF0CD5459382}" srcOrd="6" destOrd="0" presId="urn:microsoft.com/office/officeart/2018/2/layout/IconVerticalSolidList"/>
    <dgm:cxn modelId="{EC203D89-345D-48D6-9B76-CA493566152A}" type="presParOf" srcId="{9FD2E3CF-1C84-4AB9-82C1-EF0CD5459382}" destId="{09983EFA-D2F4-486B-87A7-046FA6086C19}" srcOrd="0" destOrd="0" presId="urn:microsoft.com/office/officeart/2018/2/layout/IconVerticalSolidList"/>
    <dgm:cxn modelId="{BAB332E5-5B39-4F9A-AD8B-99122C0B155E}" type="presParOf" srcId="{9FD2E3CF-1C84-4AB9-82C1-EF0CD5459382}" destId="{C57A27D8-18D0-4CF4-86AD-485B85F96DAA}" srcOrd="1" destOrd="0" presId="urn:microsoft.com/office/officeart/2018/2/layout/IconVerticalSolidList"/>
    <dgm:cxn modelId="{EC8B9EC6-F186-4660-AC0E-F5ABFF5D10D7}" type="presParOf" srcId="{9FD2E3CF-1C84-4AB9-82C1-EF0CD5459382}" destId="{2BD6DB1D-D43D-4F04-BC7D-B6C7ECB63F4E}" srcOrd="2" destOrd="0" presId="urn:microsoft.com/office/officeart/2018/2/layout/IconVerticalSolidList"/>
    <dgm:cxn modelId="{4CE641F9-0756-4714-ADE0-C27806FF01A6}" type="presParOf" srcId="{9FD2E3CF-1C84-4AB9-82C1-EF0CD5459382}" destId="{4C9B0F67-A988-4213-8B69-5FE1F9CA94E7}" srcOrd="3" destOrd="0" presId="urn:microsoft.com/office/officeart/2018/2/layout/IconVerticalSolidList"/>
    <dgm:cxn modelId="{0F2D0064-0DC9-46CB-BD94-04CD1AD66EC9}" type="presParOf" srcId="{997FD89D-89C5-4EAC-BE7E-78709853DF70}" destId="{8FDD7386-6394-4E91-851C-D45FE589CCFC}" srcOrd="7" destOrd="0" presId="urn:microsoft.com/office/officeart/2018/2/layout/IconVerticalSolidList"/>
    <dgm:cxn modelId="{C6F72BF9-CA46-4DE0-BB39-FE6DAFA4CD72}" type="presParOf" srcId="{997FD89D-89C5-4EAC-BE7E-78709853DF70}" destId="{2E57ED2C-0E09-43A5-892B-D6D9BECC1FD5}" srcOrd="8" destOrd="0" presId="urn:microsoft.com/office/officeart/2018/2/layout/IconVerticalSolidList"/>
    <dgm:cxn modelId="{FDDF78F0-7FA3-45B7-910A-B89A218E628A}" type="presParOf" srcId="{2E57ED2C-0E09-43A5-892B-D6D9BECC1FD5}" destId="{F32FC573-B399-4E34-8414-19F00BA6BAC4}" srcOrd="0" destOrd="0" presId="urn:microsoft.com/office/officeart/2018/2/layout/IconVerticalSolidList"/>
    <dgm:cxn modelId="{7D4E9A7B-4376-4811-AAD2-366379AB7208}" type="presParOf" srcId="{2E57ED2C-0E09-43A5-892B-D6D9BECC1FD5}" destId="{BBF79D48-A74B-46CB-BCD5-28194725B3A8}" srcOrd="1" destOrd="0" presId="urn:microsoft.com/office/officeart/2018/2/layout/IconVerticalSolidList"/>
    <dgm:cxn modelId="{5F45A8B6-72D3-4BF8-B644-1CD97DEE1F96}" type="presParOf" srcId="{2E57ED2C-0E09-43A5-892B-D6D9BECC1FD5}" destId="{EBC2E2D4-2BDF-4175-B452-0B4ED7625494}" srcOrd="2" destOrd="0" presId="urn:microsoft.com/office/officeart/2018/2/layout/IconVerticalSolidList"/>
    <dgm:cxn modelId="{108ADB32-901C-479C-A135-57F2F3BC63BE}" type="presParOf" srcId="{2E57ED2C-0E09-43A5-892B-D6D9BECC1FD5}" destId="{228B4CF3-1761-4E0C-A0A7-25E83E44C1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B449512-C81E-4A74-9C33-5688F9EFF3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E9C36C-FE1B-4B21-A1DB-2F09C651553F}">
      <dgm:prSet/>
      <dgm:spPr/>
      <dgm:t>
        <a:bodyPr/>
        <a:lstStyle/>
        <a:p>
          <a:r>
            <a:rPr lang="fr-FR"/>
            <a:t>Accord sur des collaborations à long terme entre fournisseurs et clients</a:t>
          </a:r>
          <a:endParaRPr lang="en-US"/>
        </a:p>
      </dgm:t>
    </dgm:pt>
    <dgm:pt modelId="{785DFFC1-2907-453A-B931-50C9264662A8}" type="parTrans" cxnId="{A5306AFC-7FB5-441A-AE4A-ADBEEC84D024}">
      <dgm:prSet/>
      <dgm:spPr/>
      <dgm:t>
        <a:bodyPr/>
        <a:lstStyle/>
        <a:p>
          <a:endParaRPr lang="en-US"/>
        </a:p>
      </dgm:t>
    </dgm:pt>
    <dgm:pt modelId="{20032E48-DE47-46AC-9566-8D4AB857F604}" type="sibTrans" cxnId="{A5306AFC-7FB5-441A-AE4A-ADBEEC84D024}">
      <dgm:prSet/>
      <dgm:spPr/>
      <dgm:t>
        <a:bodyPr/>
        <a:lstStyle/>
        <a:p>
          <a:endParaRPr lang="en-US"/>
        </a:p>
      </dgm:t>
    </dgm:pt>
    <dgm:pt modelId="{41103DC0-B62B-4D2D-B20B-7BE91A353D57}">
      <dgm:prSet/>
      <dgm:spPr/>
      <dgm:t>
        <a:bodyPr/>
        <a:lstStyle/>
        <a:p>
          <a:r>
            <a:rPr lang="fr-FR"/>
            <a:t>Accroître la compétitivité en unissant les forces des partenaires (complémentarité)</a:t>
          </a:r>
          <a:endParaRPr lang="en-US"/>
        </a:p>
      </dgm:t>
    </dgm:pt>
    <dgm:pt modelId="{F03E5534-26E3-4991-97A7-0136D9189161}" type="parTrans" cxnId="{BBD8373F-92E4-4D95-A84D-2BF8A0F78E89}">
      <dgm:prSet/>
      <dgm:spPr/>
      <dgm:t>
        <a:bodyPr/>
        <a:lstStyle/>
        <a:p>
          <a:endParaRPr lang="en-US"/>
        </a:p>
      </dgm:t>
    </dgm:pt>
    <dgm:pt modelId="{B473E1A6-2932-41CB-8A92-3E1F3B0EB9DA}" type="sibTrans" cxnId="{BBD8373F-92E4-4D95-A84D-2BF8A0F78E89}">
      <dgm:prSet/>
      <dgm:spPr/>
      <dgm:t>
        <a:bodyPr/>
        <a:lstStyle/>
        <a:p>
          <a:endParaRPr lang="en-US"/>
        </a:p>
      </dgm:t>
    </dgm:pt>
    <dgm:pt modelId="{A900CE82-CA72-47AC-9FE3-C9709ED5AFEE}">
      <dgm:prSet/>
      <dgm:spPr/>
      <dgm:t>
        <a:bodyPr/>
        <a:lstStyle/>
        <a:p>
          <a:r>
            <a:rPr lang="fr-FR"/>
            <a:t>Partage des risques et des bénéfices</a:t>
          </a:r>
          <a:endParaRPr lang="en-US"/>
        </a:p>
      </dgm:t>
    </dgm:pt>
    <dgm:pt modelId="{08467A03-0B59-43BB-8E74-F39BB963F638}" type="parTrans" cxnId="{B76C733A-BD15-47AE-BA3C-F5D97DA8B2CE}">
      <dgm:prSet/>
      <dgm:spPr/>
      <dgm:t>
        <a:bodyPr/>
        <a:lstStyle/>
        <a:p>
          <a:endParaRPr lang="en-US"/>
        </a:p>
      </dgm:t>
    </dgm:pt>
    <dgm:pt modelId="{55B02655-5E7B-40D5-986C-673AD4496182}" type="sibTrans" cxnId="{B76C733A-BD15-47AE-BA3C-F5D97DA8B2CE}">
      <dgm:prSet/>
      <dgm:spPr/>
      <dgm:t>
        <a:bodyPr/>
        <a:lstStyle/>
        <a:p>
          <a:endParaRPr lang="en-US"/>
        </a:p>
      </dgm:t>
    </dgm:pt>
    <dgm:pt modelId="{C86BABE2-31DE-4BE5-9A52-B38C297A1ECF}">
      <dgm:prSet/>
      <dgm:spPr/>
      <dgm:t>
        <a:bodyPr/>
        <a:lstStyle/>
        <a:p>
          <a:r>
            <a:rPr lang="fr-FR" dirty="0"/>
            <a:t>Permettre un développement rapide de la technologie et de l’innovation </a:t>
          </a:r>
          <a:endParaRPr lang="en-US" dirty="0"/>
        </a:p>
      </dgm:t>
    </dgm:pt>
    <dgm:pt modelId="{FDB8AAB7-3D9A-4AC8-B8D1-D2E44E556063}" type="parTrans" cxnId="{E176150E-E5A0-4A64-BFBA-C13E8C955C0B}">
      <dgm:prSet/>
      <dgm:spPr/>
      <dgm:t>
        <a:bodyPr/>
        <a:lstStyle/>
        <a:p>
          <a:endParaRPr lang="en-US"/>
        </a:p>
      </dgm:t>
    </dgm:pt>
    <dgm:pt modelId="{D4994B34-DAB0-42F7-B752-0AC70FC5F765}" type="sibTrans" cxnId="{E176150E-E5A0-4A64-BFBA-C13E8C955C0B}">
      <dgm:prSet/>
      <dgm:spPr/>
      <dgm:t>
        <a:bodyPr/>
        <a:lstStyle/>
        <a:p>
          <a:endParaRPr lang="en-US"/>
        </a:p>
      </dgm:t>
    </dgm:pt>
    <dgm:pt modelId="{D7C83F0A-544A-4BA7-AEED-5DDDC548D086}" type="pres">
      <dgm:prSet presAssocID="{5B449512-C81E-4A74-9C33-5688F9EFF39D}" presName="root" presStyleCnt="0">
        <dgm:presLayoutVars>
          <dgm:dir/>
          <dgm:resizeHandles val="exact"/>
        </dgm:presLayoutVars>
      </dgm:prSet>
      <dgm:spPr/>
    </dgm:pt>
    <dgm:pt modelId="{9D910240-A5A0-423F-904C-84A01F5D4034}" type="pres">
      <dgm:prSet presAssocID="{10E9C36C-FE1B-4B21-A1DB-2F09C651553F}" presName="compNode" presStyleCnt="0"/>
      <dgm:spPr/>
    </dgm:pt>
    <dgm:pt modelId="{3D125912-A609-4DC1-A0DE-C232FA39D379}" type="pres">
      <dgm:prSet presAssocID="{10E9C36C-FE1B-4B21-A1DB-2F09C651553F}" presName="bgRect" presStyleLbl="bgShp" presStyleIdx="0" presStyleCnt="4"/>
      <dgm:spPr/>
    </dgm:pt>
    <dgm:pt modelId="{E063D2EE-94D6-4A02-A827-5DC3C83D2471}" type="pres">
      <dgm:prSet presAssocID="{10E9C36C-FE1B-4B21-A1DB-2F09C651553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ignée de main"/>
        </a:ext>
      </dgm:extLst>
    </dgm:pt>
    <dgm:pt modelId="{C1F4BBFB-C2AE-42AF-9CA4-63A9DB439868}" type="pres">
      <dgm:prSet presAssocID="{10E9C36C-FE1B-4B21-A1DB-2F09C651553F}" presName="spaceRect" presStyleCnt="0"/>
      <dgm:spPr/>
    </dgm:pt>
    <dgm:pt modelId="{4DCD7104-0175-4B60-85D8-7C39BBB7F649}" type="pres">
      <dgm:prSet presAssocID="{10E9C36C-FE1B-4B21-A1DB-2F09C651553F}" presName="parTx" presStyleLbl="revTx" presStyleIdx="0" presStyleCnt="4">
        <dgm:presLayoutVars>
          <dgm:chMax val="0"/>
          <dgm:chPref val="0"/>
        </dgm:presLayoutVars>
      </dgm:prSet>
      <dgm:spPr/>
    </dgm:pt>
    <dgm:pt modelId="{F92B96C9-AFF1-440C-85F1-3546DBEB07DA}" type="pres">
      <dgm:prSet presAssocID="{20032E48-DE47-46AC-9566-8D4AB857F604}" presName="sibTrans" presStyleCnt="0"/>
      <dgm:spPr/>
    </dgm:pt>
    <dgm:pt modelId="{F957EA06-290F-4EA4-B074-0EC0433FD93E}" type="pres">
      <dgm:prSet presAssocID="{41103DC0-B62B-4D2D-B20B-7BE91A353D57}" presName="compNode" presStyleCnt="0"/>
      <dgm:spPr/>
    </dgm:pt>
    <dgm:pt modelId="{271D4E4A-901E-4ED6-B2A2-5DE6BA3F6DF8}" type="pres">
      <dgm:prSet presAssocID="{41103DC0-B62B-4D2D-B20B-7BE91A353D57}" presName="bgRect" presStyleLbl="bgShp" presStyleIdx="1" presStyleCnt="4"/>
      <dgm:spPr/>
    </dgm:pt>
    <dgm:pt modelId="{BC4EB5DB-A45C-4A9D-8BAD-C8E68509A4D9}" type="pres">
      <dgm:prSet presAssocID="{41103DC0-B62B-4D2D-B20B-7BE91A353D5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éseau"/>
        </a:ext>
      </dgm:extLst>
    </dgm:pt>
    <dgm:pt modelId="{E140E936-E17F-4224-8565-06A4AD1DF19C}" type="pres">
      <dgm:prSet presAssocID="{41103DC0-B62B-4D2D-B20B-7BE91A353D57}" presName="spaceRect" presStyleCnt="0"/>
      <dgm:spPr/>
    </dgm:pt>
    <dgm:pt modelId="{DF99EB81-37C5-4E7C-AA9D-A766F080D49D}" type="pres">
      <dgm:prSet presAssocID="{41103DC0-B62B-4D2D-B20B-7BE91A353D57}" presName="parTx" presStyleLbl="revTx" presStyleIdx="1" presStyleCnt="4">
        <dgm:presLayoutVars>
          <dgm:chMax val="0"/>
          <dgm:chPref val="0"/>
        </dgm:presLayoutVars>
      </dgm:prSet>
      <dgm:spPr/>
    </dgm:pt>
    <dgm:pt modelId="{FF516200-5F80-45C5-A84C-CE3E3BF6A30F}" type="pres">
      <dgm:prSet presAssocID="{B473E1A6-2932-41CB-8A92-3E1F3B0EB9DA}" presName="sibTrans" presStyleCnt="0"/>
      <dgm:spPr/>
    </dgm:pt>
    <dgm:pt modelId="{4070A55A-142F-45F2-A836-C42CDADE39E9}" type="pres">
      <dgm:prSet presAssocID="{A900CE82-CA72-47AC-9FE3-C9709ED5AFEE}" presName="compNode" presStyleCnt="0"/>
      <dgm:spPr/>
    </dgm:pt>
    <dgm:pt modelId="{0AE3C07D-650F-4580-8CDE-C88B702D494D}" type="pres">
      <dgm:prSet presAssocID="{A900CE82-CA72-47AC-9FE3-C9709ED5AFEE}" presName="bgRect" presStyleLbl="bgShp" presStyleIdx="2" presStyleCnt="4"/>
      <dgm:spPr/>
    </dgm:pt>
    <dgm:pt modelId="{250290EC-78C1-4357-8BF6-E35ACDC34432}" type="pres">
      <dgm:prSet presAssocID="{A900CE82-CA72-47AC-9FE3-C9709ED5AFE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gent"/>
        </a:ext>
      </dgm:extLst>
    </dgm:pt>
    <dgm:pt modelId="{4F834894-E6AE-4CE3-A0AB-478492693AE1}" type="pres">
      <dgm:prSet presAssocID="{A900CE82-CA72-47AC-9FE3-C9709ED5AFEE}" presName="spaceRect" presStyleCnt="0"/>
      <dgm:spPr/>
    </dgm:pt>
    <dgm:pt modelId="{71C060F2-CB35-4334-9B2C-C206691EF87A}" type="pres">
      <dgm:prSet presAssocID="{A900CE82-CA72-47AC-9FE3-C9709ED5AFEE}" presName="parTx" presStyleLbl="revTx" presStyleIdx="2" presStyleCnt="4">
        <dgm:presLayoutVars>
          <dgm:chMax val="0"/>
          <dgm:chPref val="0"/>
        </dgm:presLayoutVars>
      </dgm:prSet>
      <dgm:spPr/>
    </dgm:pt>
    <dgm:pt modelId="{0E1568D7-39E9-4450-8A94-04304E921D10}" type="pres">
      <dgm:prSet presAssocID="{55B02655-5E7B-40D5-986C-673AD4496182}" presName="sibTrans" presStyleCnt="0"/>
      <dgm:spPr/>
    </dgm:pt>
    <dgm:pt modelId="{F091B2A3-B737-40B0-A7B2-D273D7A19D47}" type="pres">
      <dgm:prSet presAssocID="{C86BABE2-31DE-4BE5-9A52-B38C297A1ECF}" presName="compNode" presStyleCnt="0"/>
      <dgm:spPr/>
    </dgm:pt>
    <dgm:pt modelId="{89DACE54-3B5C-4F22-AD4C-439A4A59149A}" type="pres">
      <dgm:prSet presAssocID="{C86BABE2-31DE-4BE5-9A52-B38C297A1ECF}" presName="bgRect" presStyleLbl="bgShp" presStyleIdx="3" presStyleCnt="4"/>
      <dgm:spPr/>
    </dgm:pt>
    <dgm:pt modelId="{1796A292-2258-4A8A-BE3B-509FA3ACB214}" type="pres">
      <dgm:prSet presAssocID="{C86BABE2-31DE-4BE5-9A52-B38C297A1EC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rdinateur"/>
        </a:ext>
      </dgm:extLst>
    </dgm:pt>
    <dgm:pt modelId="{3D2DB0F7-88C6-43F0-8206-224A32125647}" type="pres">
      <dgm:prSet presAssocID="{C86BABE2-31DE-4BE5-9A52-B38C297A1ECF}" presName="spaceRect" presStyleCnt="0"/>
      <dgm:spPr/>
    </dgm:pt>
    <dgm:pt modelId="{33E8D637-ADF7-47AF-865E-78844D1E4094}" type="pres">
      <dgm:prSet presAssocID="{C86BABE2-31DE-4BE5-9A52-B38C297A1ECF}" presName="parTx" presStyleLbl="revTx" presStyleIdx="3" presStyleCnt="4">
        <dgm:presLayoutVars>
          <dgm:chMax val="0"/>
          <dgm:chPref val="0"/>
        </dgm:presLayoutVars>
      </dgm:prSet>
      <dgm:spPr/>
    </dgm:pt>
  </dgm:ptLst>
  <dgm:cxnLst>
    <dgm:cxn modelId="{E176150E-E5A0-4A64-BFBA-C13E8C955C0B}" srcId="{5B449512-C81E-4A74-9C33-5688F9EFF39D}" destId="{C86BABE2-31DE-4BE5-9A52-B38C297A1ECF}" srcOrd="3" destOrd="0" parTransId="{FDB8AAB7-3D9A-4AC8-B8D1-D2E44E556063}" sibTransId="{D4994B34-DAB0-42F7-B752-0AC70FC5F765}"/>
    <dgm:cxn modelId="{10D4C415-FA33-4630-8B22-649FCCC2FEB3}" type="presOf" srcId="{41103DC0-B62B-4D2D-B20B-7BE91A353D57}" destId="{DF99EB81-37C5-4E7C-AA9D-A766F080D49D}" srcOrd="0" destOrd="0" presId="urn:microsoft.com/office/officeart/2018/2/layout/IconVerticalSolidList"/>
    <dgm:cxn modelId="{68C97319-891C-4ED4-A2E9-2141FB2382FA}" type="presOf" srcId="{5B449512-C81E-4A74-9C33-5688F9EFF39D}" destId="{D7C83F0A-544A-4BA7-AEED-5DDDC548D086}" srcOrd="0" destOrd="0" presId="urn:microsoft.com/office/officeart/2018/2/layout/IconVerticalSolidList"/>
    <dgm:cxn modelId="{B76C733A-BD15-47AE-BA3C-F5D97DA8B2CE}" srcId="{5B449512-C81E-4A74-9C33-5688F9EFF39D}" destId="{A900CE82-CA72-47AC-9FE3-C9709ED5AFEE}" srcOrd="2" destOrd="0" parTransId="{08467A03-0B59-43BB-8E74-F39BB963F638}" sibTransId="{55B02655-5E7B-40D5-986C-673AD4496182}"/>
    <dgm:cxn modelId="{BBD8373F-92E4-4D95-A84D-2BF8A0F78E89}" srcId="{5B449512-C81E-4A74-9C33-5688F9EFF39D}" destId="{41103DC0-B62B-4D2D-B20B-7BE91A353D57}" srcOrd="1" destOrd="0" parTransId="{F03E5534-26E3-4991-97A7-0136D9189161}" sibTransId="{B473E1A6-2932-41CB-8A92-3E1F3B0EB9DA}"/>
    <dgm:cxn modelId="{53028A9E-DECA-4FFC-9B03-08AE42BF0228}" type="presOf" srcId="{C86BABE2-31DE-4BE5-9A52-B38C297A1ECF}" destId="{33E8D637-ADF7-47AF-865E-78844D1E4094}" srcOrd="0" destOrd="0" presId="urn:microsoft.com/office/officeart/2018/2/layout/IconVerticalSolidList"/>
    <dgm:cxn modelId="{EB2BE4AD-6BFE-42EC-A56D-9E1D33F5752C}" type="presOf" srcId="{A900CE82-CA72-47AC-9FE3-C9709ED5AFEE}" destId="{71C060F2-CB35-4334-9B2C-C206691EF87A}" srcOrd="0" destOrd="0" presId="urn:microsoft.com/office/officeart/2018/2/layout/IconVerticalSolidList"/>
    <dgm:cxn modelId="{1BF362C8-66A8-4B00-8D35-C9975E2BA40E}" type="presOf" srcId="{10E9C36C-FE1B-4B21-A1DB-2F09C651553F}" destId="{4DCD7104-0175-4B60-85D8-7C39BBB7F649}" srcOrd="0" destOrd="0" presId="urn:microsoft.com/office/officeart/2018/2/layout/IconVerticalSolidList"/>
    <dgm:cxn modelId="{A5306AFC-7FB5-441A-AE4A-ADBEEC84D024}" srcId="{5B449512-C81E-4A74-9C33-5688F9EFF39D}" destId="{10E9C36C-FE1B-4B21-A1DB-2F09C651553F}" srcOrd="0" destOrd="0" parTransId="{785DFFC1-2907-453A-B931-50C9264662A8}" sibTransId="{20032E48-DE47-46AC-9566-8D4AB857F604}"/>
    <dgm:cxn modelId="{864BE0A0-BFF7-4145-80A4-235F1BF3275F}" type="presParOf" srcId="{D7C83F0A-544A-4BA7-AEED-5DDDC548D086}" destId="{9D910240-A5A0-423F-904C-84A01F5D4034}" srcOrd="0" destOrd="0" presId="urn:microsoft.com/office/officeart/2018/2/layout/IconVerticalSolidList"/>
    <dgm:cxn modelId="{397E4074-FB6A-44EE-AA02-7F38D3887890}" type="presParOf" srcId="{9D910240-A5A0-423F-904C-84A01F5D4034}" destId="{3D125912-A609-4DC1-A0DE-C232FA39D379}" srcOrd="0" destOrd="0" presId="urn:microsoft.com/office/officeart/2018/2/layout/IconVerticalSolidList"/>
    <dgm:cxn modelId="{630FF4E0-6462-46C7-81ED-65AB831A266C}" type="presParOf" srcId="{9D910240-A5A0-423F-904C-84A01F5D4034}" destId="{E063D2EE-94D6-4A02-A827-5DC3C83D2471}" srcOrd="1" destOrd="0" presId="urn:microsoft.com/office/officeart/2018/2/layout/IconVerticalSolidList"/>
    <dgm:cxn modelId="{D3B243C9-84B1-49FC-B175-613A7BA41EB3}" type="presParOf" srcId="{9D910240-A5A0-423F-904C-84A01F5D4034}" destId="{C1F4BBFB-C2AE-42AF-9CA4-63A9DB439868}" srcOrd="2" destOrd="0" presId="urn:microsoft.com/office/officeart/2018/2/layout/IconVerticalSolidList"/>
    <dgm:cxn modelId="{9EAB76D9-1B47-4FD1-85AF-1F8D1964967B}" type="presParOf" srcId="{9D910240-A5A0-423F-904C-84A01F5D4034}" destId="{4DCD7104-0175-4B60-85D8-7C39BBB7F649}" srcOrd="3" destOrd="0" presId="urn:microsoft.com/office/officeart/2018/2/layout/IconVerticalSolidList"/>
    <dgm:cxn modelId="{1BAF1E1D-88F6-4F48-BB46-7993E4D60B19}" type="presParOf" srcId="{D7C83F0A-544A-4BA7-AEED-5DDDC548D086}" destId="{F92B96C9-AFF1-440C-85F1-3546DBEB07DA}" srcOrd="1" destOrd="0" presId="urn:microsoft.com/office/officeart/2018/2/layout/IconVerticalSolidList"/>
    <dgm:cxn modelId="{20C09B62-DC5D-415A-B7B4-6B7845806803}" type="presParOf" srcId="{D7C83F0A-544A-4BA7-AEED-5DDDC548D086}" destId="{F957EA06-290F-4EA4-B074-0EC0433FD93E}" srcOrd="2" destOrd="0" presId="urn:microsoft.com/office/officeart/2018/2/layout/IconVerticalSolidList"/>
    <dgm:cxn modelId="{BBFC4E05-80F3-4C69-981C-EC1D44339DAA}" type="presParOf" srcId="{F957EA06-290F-4EA4-B074-0EC0433FD93E}" destId="{271D4E4A-901E-4ED6-B2A2-5DE6BA3F6DF8}" srcOrd="0" destOrd="0" presId="urn:microsoft.com/office/officeart/2018/2/layout/IconVerticalSolidList"/>
    <dgm:cxn modelId="{AE2AD962-467A-4750-8D0D-849741817142}" type="presParOf" srcId="{F957EA06-290F-4EA4-B074-0EC0433FD93E}" destId="{BC4EB5DB-A45C-4A9D-8BAD-C8E68509A4D9}" srcOrd="1" destOrd="0" presId="urn:microsoft.com/office/officeart/2018/2/layout/IconVerticalSolidList"/>
    <dgm:cxn modelId="{51C48A7B-09B6-4BBF-9ACE-8F721DF76979}" type="presParOf" srcId="{F957EA06-290F-4EA4-B074-0EC0433FD93E}" destId="{E140E936-E17F-4224-8565-06A4AD1DF19C}" srcOrd="2" destOrd="0" presId="urn:microsoft.com/office/officeart/2018/2/layout/IconVerticalSolidList"/>
    <dgm:cxn modelId="{48FCFD16-D139-42D5-8174-30BAC346D68A}" type="presParOf" srcId="{F957EA06-290F-4EA4-B074-0EC0433FD93E}" destId="{DF99EB81-37C5-4E7C-AA9D-A766F080D49D}" srcOrd="3" destOrd="0" presId="urn:microsoft.com/office/officeart/2018/2/layout/IconVerticalSolidList"/>
    <dgm:cxn modelId="{2ACC1DBC-8103-436C-A14F-72B8E3416DBC}" type="presParOf" srcId="{D7C83F0A-544A-4BA7-AEED-5DDDC548D086}" destId="{FF516200-5F80-45C5-A84C-CE3E3BF6A30F}" srcOrd="3" destOrd="0" presId="urn:microsoft.com/office/officeart/2018/2/layout/IconVerticalSolidList"/>
    <dgm:cxn modelId="{A00521D4-3EF9-4AFB-A1E1-56402505BFDC}" type="presParOf" srcId="{D7C83F0A-544A-4BA7-AEED-5DDDC548D086}" destId="{4070A55A-142F-45F2-A836-C42CDADE39E9}" srcOrd="4" destOrd="0" presId="urn:microsoft.com/office/officeart/2018/2/layout/IconVerticalSolidList"/>
    <dgm:cxn modelId="{F026ED22-2587-4A98-A614-00FFA5265A50}" type="presParOf" srcId="{4070A55A-142F-45F2-A836-C42CDADE39E9}" destId="{0AE3C07D-650F-4580-8CDE-C88B702D494D}" srcOrd="0" destOrd="0" presId="urn:microsoft.com/office/officeart/2018/2/layout/IconVerticalSolidList"/>
    <dgm:cxn modelId="{49B4903C-0FFE-47A1-B840-700B0F75B401}" type="presParOf" srcId="{4070A55A-142F-45F2-A836-C42CDADE39E9}" destId="{250290EC-78C1-4357-8BF6-E35ACDC34432}" srcOrd="1" destOrd="0" presId="urn:microsoft.com/office/officeart/2018/2/layout/IconVerticalSolidList"/>
    <dgm:cxn modelId="{936A7377-A1E1-4E9F-9EA4-C10C535D07C1}" type="presParOf" srcId="{4070A55A-142F-45F2-A836-C42CDADE39E9}" destId="{4F834894-E6AE-4CE3-A0AB-478492693AE1}" srcOrd="2" destOrd="0" presId="urn:microsoft.com/office/officeart/2018/2/layout/IconVerticalSolidList"/>
    <dgm:cxn modelId="{88621AD2-D3A8-4ACC-BF24-278E5EF2AB4D}" type="presParOf" srcId="{4070A55A-142F-45F2-A836-C42CDADE39E9}" destId="{71C060F2-CB35-4334-9B2C-C206691EF87A}" srcOrd="3" destOrd="0" presId="urn:microsoft.com/office/officeart/2018/2/layout/IconVerticalSolidList"/>
    <dgm:cxn modelId="{AB873292-56FC-4312-84B4-D2163B451AF1}" type="presParOf" srcId="{D7C83F0A-544A-4BA7-AEED-5DDDC548D086}" destId="{0E1568D7-39E9-4450-8A94-04304E921D10}" srcOrd="5" destOrd="0" presId="urn:microsoft.com/office/officeart/2018/2/layout/IconVerticalSolidList"/>
    <dgm:cxn modelId="{C2B25DCD-D972-486C-8370-80163DA705EC}" type="presParOf" srcId="{D7C83F0A-544A-4BA7-AEED-5DDDC548D086}" destId="{F091B2A3-B737-40B0-A7B2-D273D7A19D47}" srcOrd="6" destOrd="0" presId="urn:microsoft.com/office/officeart/2018/2/layout/IconVerticalSolidList"/>
    <dgm:cxn modelId="{B113B6B3-7D71-46CE-B003-7729966BE8F7}" type="presParOf" srcId="{F091B2A3-B737-40B0-A7B2-D273D7A19D47}" destId="{89DACE54-3B5C-4F22-AD4C-439A4A59149A}" srcOrd="0" destOrd="0" presId="urn:microsoft.com/office/officeart/2018/2/layout/IconVerticalSolidList"/>
    <dgm:cxn modelId="{3A75328F-55A8-46AC-9B11-7F05361DAF26}" type="presParOf" srcId="{F091B2A3-B737-40B0-A7B2-D273D7A19D47}" destId="{1796A292-2258-4A8A-BE3B-509FA3ACB214}" srcOrd="1" destOrd="0" presId="urn:microsoft.com/office/officeart/2018/2/layout/IconVerticalSolidList"/>
    <dgm:cxn modelId="{79CB0385-5749-42BD-9D3D-AF7BEA13A55B}" type="presParOf" srcId="{F091B2A3-B737-40B0-A7B2-D273D7A19D47}" destId="{3D2DB0F7-88C6-43F0-8206-224A32125647}" srcOrd="2" destOrd="0" presId="urn:microsoft.com/office/officeart/2018/2/layout/IconVerticalSolidList"/>
    <dgm:cxn modelId="{69DA4CA0-6B8B-4C17-887D-C69C11933DC1}" type="presParOf" srcId="{F091B2A3-B737-40B0-A7B2-D273D7A19D47}" destId="{33E8D637-ADF7-47AF-865E-78844D1E40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757CCB-811E-458F-A67B-29DE7259646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5348E5E-4A1B-4F11-AED8-3690613547C1}">
      <dgm:prSet/>
      <dgm:spPr/>
      <dgm:t>
        <a:bodyPr/>
        <a:lstStyle/>
        <a:p>
          <a:r>
            <a:rPr lang="fr-FR"/>
            <a:t>Accord à long terme pour des achats réguliers</a:t>
          </a:r>
          <a:endParaRPr lang="en-US"/>
        </a:p>
      </dgm:t>
    </dgm:pt>
    <dgm:pt modelId="{A03BD116-C799-4E31-A135-6193F16FBBAC}" type="parTrans" cxnId="{8771E8BA-82F2-47AE-BE81-15CA5BB5B76D}">
      <dgm:prSet/>
      <dgm:spPr/>
      <dgm:t>
        <a:bodyPr/>
        <a:lstStyle/>
        <a:p>
          <a:endParaRPr lang="en-US"/>
        </a:p>
      </dgm:t>
    </dgm:pt>
    <dgm:pt modelId="{C5FFBB49-EF09-49AD-8B72-7B518B3CA9F7}" type="sibTrans" cxnId="{8771E8BA-82F2-47AE-BE81-15CA5BB5B76D}">
      <dgm:prSet/>
      <dgm:spPr/>
      <dgm:t>
        <a:bodyPr/>
        <a:lstStyle/>
        <a:p>
          <a:endParaRPr lang="en-US"/>
        </a:p>
      </dgm:t>
    </dgm:pt>
    <dgm:pt modelId="{FA55E22C-1AA3-4A46-8B79-B7014FE6B28B}">
      <dgm:prSet/>
      <dgm:spPr/>
      <dgm:t>
        <a:bodyPr/>
        <a:lstStyle/>
        <a:p>
          <a:r>
            <a:rPr lang="fr-FR"/>
            <a:t>Gagner du temps en évitant des renégociations pour chaque nouvelle commande</a:t>
          </a:r>
          <a:endParaRPr lang="en-US"/>
        </a:p>
      </dgm:t>
    </dgm:pt>
    <dgm:pt modelId="{189059FE-AE7C-4BAF-BFF6-C10B29935913}" type="parTrans" cxnId="{FEC6E15A-8035-4376-BA86-65D076267C68}">
      <dgm:prSet/>
      <dgm:spPr/>
      <dgm:t>
        <a:bodyPr/>
        <a:lstStyle/>
        <a:p>
          <a:endParaRPr lang="en-US"/>
        </a:p>
      </dgm:t>
    </dgm:pt>
    <dgm:pt modelId="{DCFBCEF6-D30E-459D-8DBA-92CCF85C5FE1}" type="sibTrans" cxnId="{FEC6E15A-8035-4376-BA86-65D076267C68}">
      <dgm:prSet/>
      <dgm:spPr/>
      <dgm:t>
        <a:bodyPr/>
        <a:lstStyle/>
        <a:p>
          <a:endParaRPr lang="en-US"/>
        </a:p>
      </dgm:t>
    </dgm:pt>
    <dgm:pt modelId="{3E76108F-75DE-4708-9AEA-51146513AE6B}">
      <dgm:prSet/>
      <dgm:spPr/>
      <dgm:t>
        <a:bodyPr/>
        <a:lstStyle/>
        <a:p>
          <a:r>
            <a:rPr lang="fr-FR"/>
            <a:t>Il fournit un cadre stable pour les aspects juridiques et commerciaux</a:t>
          </a:r>
          <a:endParaRPr lang="en-US"/>
        </a:p>
      </dgm:t>
    </dgm:pt>
    <dgm:pt modelId="{4556D7E9-80CD-4691-BCAC-D27CC5AEA58A}" type="parTrans" cxnId="{167A5690-03AA-4552-B457-DD00D4AEE355}">
      <dgm:prSet/>
      <dgm:spPr/>
      <dgm:t>
        <a:bodyPr/>
        <a:lstStyle/>
        <a:p>
          <a:endParaRPr lang="en-US"/>
        </a:p>
      </dgm:t>
    </dgm:pt>
    <dgm:pt modelId="{CF189F09-2CEA-4A5B-AC4D-4E93AE07E8BD}" type="sibTrans" cxnId="{167A5690-03AA-4552-B457-DD00D4AEE355}">
      <dgm:prSet/>
      <dgm:spPr/>
      <dgm:t>
        <a:bodyPr/>
        <a:lstStyle/>
        <a:p>
          <a:endParaRPr lang="en-US"/>
        </a:p>
      </dgm:t>
    </dgm:pt>
    <dgm:pt modelId="{DC6025F6-B36C-460B-BA5C-16E57240F665}">
      <dgm:prSet/>
      <dgm:spPr/>
      <dgm:t>
        <a:bodyPr/>
        <a:lstStyle/>
        <a:p>
          <a:r>
            <a:rPr lang="fr-FR"/>
            <a:t>Les objets des négociations se rapprochent des négociations de partenariat</a:t>
          </a:r>
          <a:endParaRPr lang="en-US"/>
        </a:p>
      </dgm:t>
    </dgm:pt>
    <dgm:pt modelId="{E3A19DA3-D82C-4B32-B6A0-C33455A4A662}" type="parTrans" cxnId="{C65A18DE-F4D0-42ED-8450-D9F410D8F23C}">
      <dgm:prSet/>
      <dgm:spPr/>
      <dgm:t>
        <a:bodyPr/>
        <a:lstStyle/>
        <a:p>
          <a:endParaRPr lang="en-US"/>
        </a:p>
      </dgm:t>
    </dgm:pt>
    <dgm:pt modelId="{62AC5DA6-058E-4DEB-9F9F-E8A584AAE2F7}" type="sibTrans" cxnId="{C65A18DE-F4D0-42ED-8450-D9F410D8F23C}">
      <dgm:prSet/>
      <dgm:spPr/>
      <dgm:t>
        <a:bodyPr/>
        <a:lstStyle/>
        <a:p>
          <a:endParaRPr lang="en-US"/>
        </a:p>
      </dgm:t>
    </dgm:pt>
    <dgm:pt modelId="{18F1690F-5714-401C-A49E-69C7F21DE1E2}" type="pres">
      <dgm:prSet presAssocID="{C8757CCB-811E-458F-A67B-29DE7259646E}" presName="root" presStyleCnt="0">
        <dgm:presLayoutVars>
          <dgm:dir/>
          <dgm:resizeHandles val="exact"/>
        </dgm:presLayoutVars>
      </dgm:prSet>
      <dgm:spPr/>
    </dgm:pt>
    <dgm:pt modelId="{68C22A77-0A96-471C-A9B3-78BC25FE43F4}" type="pres">
      <dgm:prSet presAssocID="{05348E5E-4A1B-4F11-AED8-3690613547C1}" presName="compNode" presStyleCnt="0"/>
      <dgm:spPr/>
    </dgm:pt>
    <dgm:pt modelId="{EA307083-7173-4C82-8688-992BD7C5529B}" type="pres">
      <dgm:prSet presAssocID="{05348E5E-4A1B-4F11-AED8-3690613547C1}" presName="bgRect" presStyleLbl="bgShp" presStyleIdx="0" presStyleCnt="4"/>
      <dgm:spPr/>
    </dgm:pt>
    <dgm:pt modelId="{8A8005E9-34DC-4073-9278-53C0471C7BBE}" type="pres">
      <dgm:prSet presAssocID="{05348E5E-4A1B-4F11-AED8-3690613547C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3B73CC00-FBD0-4A27-9CD6-56AA25806428}" type="pres">
      <dgm:prSet presAssocID="{05348E5E-4A1B-4F11-AED8-3690613547C1}" presName="spaceRect" presStyleCnt="0"/>
      <dgm:spPr/>
    </dgm:pt>
    <dgm:pt modelId="{00908A10-EA4B-4166-B938-E772FDC15868}" type="pres">
      <dgm:prSet presAssocID="{05348E5E-4A1B-4F11-AED8-3690613547C1}" presName="parTx" presStyleLbl="revTx" presStyleIdx="0" presStyleCnt="4">
        <dgm:presLayoutVars>
          <dgm:chMax val="0"/>
          <dgm:chPref val="0"/>
        </dgm:presLayoutVars>
      </dgm:prSet>
      <dgm:spPr/>
    </dgm:pt>
    <dgm:pt modelId="{3210E97D-5391-4F9E-9E5F-2A768D389E7E}" type="pres">
      <dgm:prSet presAssocID="{C5FFBB49-EF09-49AD-8B72-7B518B3CA9F7}" presName="sibTrans" presStyleCnt="0"/>
      <dgm:spPr/>
    </dgm:pt>
    <dgm:pt modelId="{F85A1DC8-49D7-4FB6-BE02-94E02341D9AD}" type="pres">
      <dgm:prSet presAssocID="{FA55E22C-1AA3-4A46-8B79-B7014FE6B28B}" presName="compNode" presStyleCnt="0"/>
      <dgm:spPr/>
    </dgm:pt>
    <dgm:pt modelId="{5661D957-D402-4713-8CEB-D82E40CFB148}" type="pres">
      <dgm:prSet presAssocID="{FA55E22C-1AA3-4A46-8B79-B7014FE6B28B}" presName="bgRect" presStyleLbl="bgShp" presStyleIdx="1" presStyleCnt="4"/>
      <dgm:spPr/>
    </dgm:pt>
    <dgm:pt modelId="{A3373C3A-FC5D-4218-99D4-0325AF977A50}" type="pres">
      <dgm:prSet presAssocID="{FA55E22C-1AA3-4A46-8B79-B7014FE6B28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ronomètre"/>
        </a:ext>
      </dgm:extLst>
    </dgm:pt>
    <dgm:pt modelId="{22E78118-0D41-476C-BF44-C244CF385A24}" type="pres">
      <dgm:prSet presAssocID="{FA55E22C-1AA3-4A46-8B79-B7014FE6B28B}" presName="spaceRect" presStyleCnt="0"/>
      <dgm:spPr/>
    </dgm:pt>
    <dgm:pt modelId="{70D614DA-FDE1-4A54-9466-E5A2D49F9187}" type="pres">
      <dgm:prSet presAssocID="{FA55E22C-1AA3-4A46-8B79-B7014FE6B28B}" presName="parTx" presStyleLbl="revTx" presStyleIdx="1" presStyleCnt="4">
        <dgm:presLayoutVars>
          <dgm:chMax val="0"/>
          <dgm:chPref val="0"/>
        </dgm:presLayoutVars>
      </dgm:prSet>
      <dgm:spPr/>
    </dgm:pt>
    <dgm:pt modelId="{1F8C6176-B11B-407A-9350-99D5D7121516}" type="pres">
      <dgm:prSet presAssocID="{DCFBCEF6-D30E-459D-8DBA-92CCF85C5FE1}" presName="sibTrans" presStyleCnt="0"/>
      <dgm:spPr/>
    </dgm:pt>
    <dgm:pt modelId="{5774E1AF-3B8E-4F37-B1C0-12498AAEA2D9}" type="pres">
      <dgm:prSet presAssocID="{3E76108F-75DE-4708-9AEA-51146513AE6B}" presName="compNode" presStyleCnt="0"/>
      <dgm:spPr/>
    </dgm:pt>
    <dgm:pt modelId="{43479C0C-B32B-4F3B-AA57-7D8104B2E3DB}" type="pres">
      <dgm:prSet presAssocID="{3E76108F-75DE-4708-9AEA-51146513AE6B}" presName="bgRect" presStyleLbl="bgShp" presStyleIdx="2" presStyleCnt="4"/>
      <dgm:spPr/>
    </dgm:pt>
    <dgm:pt modelId="{C5BA17E3-BC76-4C50-AD28-D54840046837}" type="pres">
      <dgm:prSet presAssocID="{3E76108F-75DE-4708-9AEA-51146513AE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grenages"/>
        </a:ext>
      </dgm:extLst>
    </dgm:pt>
    <dgm:pt modelId="{CA9F23CD-B5A0-42D4-A462-AE53BB50595E}" type="pres">
      <dgm:prSet presAssocID="{3E76108F-75DE-4708-9AEA-51146513AE6B}" presName="spaceRect" presStyleCnt="0"/>
      <dgm:spPr/>
    </dgm:pt>
    <dgm:pt modelId="{9D70B429-2993-41B0-8A89-D292A9051530}" type="pres">
      <dgm:prSet presAssocID="{3E76108F-75DE-4708-9AEA-51146513AE6B}" presName="parTx" presStyleLbl="revTx" presStyleIdx="2" presStyleCnt="4">
        <dgm:presLayoutVars>
          <dgm:chMax val="0"/>
          <dgm:chPref val="0"/>
        </dgm:presLayoutVars>
      </dgm:prSet>
      <dgm:spPr/>
    </dgm:pt>
    <dgm:pt modelId="{C7A3EB0A-6799-43D7-A306-310356DD3156}" type="pres">
      <dgm:prSet presAssocID="{CF189F09-2CEA-4A5B-AC4D-4E93AE07E8BD}" presName="sibTrans" presStyleCnt="0"/>
      <dgm:spPr/>
    </dgm:pt>
    <dgm:pt modelId="{3F28E0D6-B0AB-43A0-A232-C3BE6A0FD732}" type="pres">
      <dgm:prSet presAssocID="{DC6025F6-B36C-460B-BA5C-16E57240F665}" presName="compNode" presStyleCnt="0"/>
      <dgm:spPr/>
    </dgm:pt>
    <dgm:pt modelId="{4728F022-CE80-4F09-8F04-9090F259AF96}" type="pres">
      <dgm:prSet presAssocID="{DC6025F6-B36C-460B-BA5C-16E57240F665}" presName="bgRect" presStyleLbl="bgShp" presStyleIdx="3" presStyleCnt="4"/>
      <dgm:spPr/>
    </dgm:pt>
    <dgm:pt modelId="{C8B0C16B-88FC-4343-8A8B-6833C3310B3D}" type="pres">
      <dgm:prSet presAssocID="{DC6025F6-B36C-460B-BA5C-16E57240F66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ignée de main"/>
        </a:ext>
      </dgm:extLst>
    </dgm:pt>
    <dgm:pt modelId="{32729106-DE91-4B27-BBB4-FE9D0747A855}" type="pres">
      <dgm:prSet presAssocID="{DC6025F6-B36C-460B-BA5C-16E57240F665}" presName="spaceRect" presStyleCnt="0"/>
      <dgm:spPr/>
    </dgm:pt>
    <dgm:pt modelId="{33A0D20A-5F34-41AF-8E10-A9AA3003D20C}" type="pres">
      <dgm:prSet presAssocID="{DC6025F6-B36C-460B-BA5C-16E57240F665}" presName="parTx" presStyleLbl="revTx" presStyleIdx="3" presStyleCnt="4">
        <dgm:presLayoutVars>
          <dgm:chMax val="0"/>
          <dgm:chPref val="0"/>
        </dgm:presLayoutVars>
      </dgm:prSet>
      <dgm:spPr/>
    </dgm:pt>
  </dgm:ptLst>
  <dgm:cxnLst>
    <dgm:cxn modelId="{A3D39049-2528-42D9-B2C4-4DC8E58DE873}" type="presOf" srcId="{C8757CCB-811E-458F-A67B-29DE7259646E}" destId="{18F1690F-5714-401C-A49E-69C7F21DE1E2}" srcOrd="0" destOrd="0" presId="urn:microsoft.com/office/officeart/2018/2/layout/IconVerticalSolidList"/>
    <dgm:cxn modelId="{FEC6E15A-8035-4376-BA86-65D076267C68}" srcId="{C8757CCB-811E-458F-A67B-29DE7259646E}" destId="{FA55E22C-1AA3-4A46-8B79-B7014FE6B28B}" srcOrd="1" destOrd="0" parTransId="{189059FE-AE7C-4BAF-BFF6-C10B29935913}" sibTransId="{DCFBCEF6-D30E-459D-8DBA-92CCF85C5FE1}"/>
    <dgm:cxn modelId="{A6321C71-0573-4D99-BE9C-275201A8C56F}" type="presOf" srcId="{05348E5E-4A1B-4F11-AED8-3690613547C1}" destId="{00908A10-EA4B-4166-B938-E772FDC15868}" srcOrd="0" destOrd="0" presId="urn:microsoft.com/office/officeart/2018/2/layout/IconVerticalSolidList"/>
    <dgm:cxn modelId="{167A5690-03AA-4552-B457-DD00D4AEE355}" srcId="{C8757CCB-811E-458F-A67B-29DE7259646E}" destId="{3E76108F-75DE-4708-9AEA-51146513AE6B}" srcOrd="2" destOrd="0" parTransId="{4556D7E9-80CD-4691-BCAC-D27CC5AEA58A}" sibTransId="{CF189F09-2CEA-4A5B-AC4D-4E93AE07E8BD}"/>
    <dgm:cxn modelId="{9A452EAA-9A74-4523-AE78-EAD6407C2AE9}" type="presOf" srcId="{FA55E22C-1AA3-4A46-8B79-B7014FE6B28B}" destId="{70D614DA-FDE1-4A54-9466-E5A2D49F9187}" srcOrd="0" destOrd="0" presId="urn:microsoft.com/office/officeart/2018/2/layout/IconVerticalSolidList"/>
    <dgm:cxn modelId="{8771E8BA-82F2-47AE-BE81-15CA5BB5B76D}" srcId="{C8757CCB-811E-458F-A67B-29DE7259646E}" destId="{05348E5E-4A1B-4F11-AED8-3690613547C1}" srcOrd="0" destOrd="0" parTransId="{A03BD116-C799-4E31-A135-6193F16FBBAC}" sibTransId="{C5FFBB49-EF09-49AD-8B72-7B518B3CA9F7}"/>
    <dgm:cxn modelId="{C65A18DE-F4D0-42ED-8450-D9F410D8F23C}" srcId="{C8757CCB-811E-458F-A67B-29DE7259646E}" destId="{DC6025F6-B36C-460B-BA5C-16E57240F665}" srcOrd="3" destOrd="0" parTransId="{E3A19DA3-D82C-4B32-B6A0-C33455A4A662}" sibTransId="{62AC5DA6-058E-4DEB-9F9F-E8A584AAE2F7}"/>
    <dgm:cxn modelId="{207ED7F5-AE2B-4E2F-A596-66C9B9619DC5}" type="presOf" srcId="{3E76108F-75DE-4708-9AEA-51146513AE6B}" destId="{9D70B429-2993-41B0-8A89-D292A9051530}" srcOrd="0" destOrd="0" presId="urn:microsoft.com/office/officeart/2018/2/layout/IconVerticalSolidList"/>
    <dgm:cxn modelId="{049D96F6-0D9A-4082-8C0B-7C5C33645286}" type="presOf" srcId="{DC6025F6-B36C-460B-BA5C-16E57240F665}" destId="{33A0D20A-5F34-41AF-8E10-A9AA3003D20C}" srcOrd="0" destOrd="0" presId="urn:microsoft.com/office/officeart/2018/2/layout/IconVerticalSolidList"/>
    <dgm:cxn modelId="{1DE0B978-41A7-42F5-A4A5-821CA89CD239}" type="presParOf" srcId="{18F1690F-5714-401C-A49E-69C7F21DE1E2}" destId="{68C22A77-0A96-471C-A9B3-78BC25FE43F4}" srcOrd="0" destOrd="0" presId="urn:microsoft.com/office/officeart/2018/2/layout/IconVerticalSolidList"/>
    <dgm:cxn modelId="{01AC1B58-A2C0-4D93-A728-DA78704A7510}" type="presParOf" srcId="{68C22A77-0A96-471C-A9B3-78BC25FE43F4}" destId="{EA307083-7173-4C82-8688-992BD7C5529B}" srcOrd="0" destOrd="0" presId="urn:microsoft.com/office/officeart/2018/2/layout/IconVerticalSolidList"/>
    <dgm:cxn modelId="{ACC920FD-2070-4F8D-8DEB-038F75DF106C}" type="presParOf" srcId="{68C22A77-0A96-471C-A9B3-78BC25FE43F4}" destId="{8A8005E9-34DC-4073-9278-53C0471C7BBE}" srcOrd="1" destOrd="0" presId="urn:microsoft.com/office/officeart/2018/2/layout/IconVerticalSolidList"/>
    <dgm:cxn modelId="{CCF1AD7F-5A5D-4000-BA6B-354939E96614}" type="presParOf" srcId="{68C22A77-0A96-471C-A9B3-78BC25FE43F4}" destId="{3B73CC00-FBD0-4A27-9CD6-56AA25806428}" srcOrd="2" destOrd="0" presId="urn:microsoft.com/office/officeart/2018/2/layout/IconVerticalSolidList"/>
    <dgm:cxn modelId="{CB90F4EE-0EB6-478E-A5C2-6F04CFA24931}" type="presParOf" srcId="{68C22A77-0A96-471C-A9B3-78BC25FE43F4}" destId="{00908A10-EA4B-4166-B938-E772FDC15868}" srcOrd="3" destOrd="0" presId="urn:microsoft.com/office/officeart/2018/2/layout/IconVerticalSolidList"/>
    <dgm:cxn modelId="{982211EA-7FAB-479F-A21D-1A7F8EF6CFAE}" type="presParOf" srcId="{18F1690F-5714-401C-A49E-69C7F21DE1E2}" destId="{3210E97D-5391-4F9E-9E5F-2A768D389E7E}" srcOrd="1" destOrd="0" presId="urn:microsoft.com/office/officeart/2018/2/layout/IconVerticalSolidList"/>
    <dgm:cxn modelId="{ECC4945E-E8BD-4B29-AED7-1D1DE952F894}" type="presParOf" srcId="{18F1690F-5714-401C-A49E-69C7F21DE1E2}" destId="{F85A1DC8-49D7-4FB6-BE02-94E02341D9AD}" srcOrd="2" destOrd="0" presId="urn:microsoft.com/office/officeart/2018/2/layout/IconVerticalSolidList"/>
    <dgm:cxn modelId="{A9468513-78CF-423B-8879-1585127BF91B}" type="presParOf" srcId="{F85A1DC8-49D7-4FB6-BE02-94E02341D9AD}" destId="{5661D957-D402-4713-8CEB-D82E40CFB148}" srcOrd="0" destOrd="0" presId="urn:microsoft.com/office/officeart/2018/2/layout/IconVerticalSolidList"/>
    <dgm:cxn modelId="{486D5BC8-45D0-48FC-923C-C97F9447B151}" type="presParOf" srcId="{F85A1DC8-49D7-4FB6-BE02-94E02341D9AD}" destId="{A3373C3A-FC5D-4218-99D4-0325AF977A50}" srcOrd="1" destOrd="0" presId="urn:microsoft.com/office/officeart/2018/2/layout/IconVerticalSolidList"/>
    <dgm:cxn modelId="{0E5B84CF-B9E4-456B-BC3C-C2AE17026330}" type="presParOf" srcId="{F85A1DC8-49D7-4FB6-BE02-94E02341D9AD}" destId="{22E78118-0D41-476C-BF44-C244CF385A24}" srcOrd="2" destOrd="0" presId="urn:microsoft.com/office/officeart/2018/2/layout/IconVerticalSolidList"/>
    <dgm:cxn modelId="{63B06536-D20D-4876-A33E-9B0DFDD4749E}" type="presParOf" srcId="{F85A1DC8-49D7-4FB6-BE02-94E02341D9AD}" destId="{70D614DA-FDE1-4A54-9466-E5A2D49F9187}" srcOrd="3" destOrd="0" presId="urn:microsoft.com/office/officeart/2018/2/layout/IconVerticalSolidList"/>
    <dgm:cxn modelId="{000AF286-1CD1-4E7D-9BD1-7EE30ACD134D}" type="presParOf" srcId="{18F1690F-5714-401C-A49E-69C7F21DE1E2}" destId="{1F8C6176-B11B-407A-9350-99D5D7121516}" srcOrd="3" destOrd="0" presId="urn:microsoft.com/office/officeart/2018/2/layout/IconVerticalSolidList"/>
    <dgm:cxn modelId="{96B7C7F7-D6F9-40CE-95D3-1768F3F148CD}" type="presParOf" srcId="{18F1690F-5714-401C-A49E-69C7F21DE1E2}" destId="{5774E1AF-3B8E-4F37-B1C0-12498AAEA2D9}" srcOrd="4" destOrd="0" presId="urn:microsoft.com/office/officeart/2018/2/layout/IconVerticalSolidList"/>
    <dgm:cxn modelId="{27114A65-76E8-4194-BBBD-A4180804F3AE}" type="presParOf" srcId="{5774E1AF-3B8E-4F37-B1C0-12498AAEA2D9}" destId="{43479C0C-B32B-4F3B-AA57-7D8104B2E3DB}" srcOrd="0" destOrd="0" presId="urn:microsoft.com/office/officeart/2018/2/layout/IconVerticalSolidList"/>
    <dgm:cxn modelId="{D29A4FEB-14EE-4230-AC0E-7476093E18C1}" type="presParOf" srcId="{5774E1AF-3B8E-4F37-B1C0-12498AAEA2D9}" destId="{C5BA17E3-BC76-4C50-AD28-D54840046837}" srcOrd="1" destOrd="0" presId="urn:microsoft.com/office/officeart/2018/2/layout/IconVerticalSolidList"/>
    <dgm:cxn modelId="{EB46D55E-DB1D-4DD9-8D5F-A60B2CF0A76E}" type="presParOf" srcId="{5774E1AF-3B8E-4F37-B1C0-12498AAEA2D9}" destId="{CA9F23CD-B5A0-42D4-A462-AE53BB50595E}" srcOrd="2" destOrd="0" presId="urn:microsoft.com/office/officeart/2018/2/layout/IconVerticalSolidList"/>
    <dgm:cxn modelId="{B4B7D8F4-17D2-47A5-8AB6-63B41BECEA05}" type="presParOf" srcId="{5774E1AF-3B8E-4F37-B1C0-12498AAEA2D9}" destId="{9D70B429-2993-41B0-8A89-D292A9051530}" srcOrd="3" destOrd="0" presId="urn:microsoft.com/office/officeart/2018/2/layout/IconVerticalSolidList"/>
    <dgm:cxn modelId="{3A72ECB2-A890-4589-85B0-F3F3BA50C5B8}" type="presParOf" srcId="{18F1690F-5714-401C-A49E-69C7F21DE1E2}" destId="{C7A3EB0A-6799-43D7-A306-310356DD3156}" srcOrd="5" destOrd="0" presId="urn:microsoft.com/office/officeart/2018/2/layout/IconVerticalSolidList"/>
    <dgm:cxn modelId="{95EEBB7F-7E35-4C06-98BC-FB85FAA95903}" type="presParOf" srcId="{18F1690F-5714-401C-A49E-69C7F21DE1E2}" destId="{3F28E0D6-B0AB-43A0-A232-C3BE6A0FD732}" srcOrd="6" destOrd="0" presId="urn:microsoft.com/office/officeart/2018/2/layout/IconVerticalSolidList"/>
    <dgm:cxn modelId="{B2D637FE-9F91-41F4-A4D2-EE3A4BE34DD2}" type="presParOf" srcId="{3F28E0D6-B0AB-43A0-A232-C3BE6A0FD732}" destId="{4728F022-CE80-4F09-8F04-9090F259AF96}" srcOrd="0" destOrd="0" presId="urn:microsoft.com/office/officeart/2018/2/layout/IconVerticalSolidList"/>
    <dgm:cxn modelId="{F43A48DF-70F5-4188-A02F-36AF56E04F43}" type="presParOf" srcId="{3F28E0D6-B0AB-43A0-A232-C3BE6A0FD732}" destId="{C8B0C16B-88FC-4343-8A8B-6833C3310B3D}" srcOrd="1" destOrd="0" presId="urn:microsoft.com/office/officeart/2018/2/layout/IconVerticalSolidList"/>
    <dgm:cxn modelId="{2B68B26C-0DBB-413B-99FD-74D5BE74C5B7}" type="presParOf" srcId="{3F28E0D6-B0AB-43A0-A232-C3BE6A0FD732}" destId="{32729106-DE91-4B27-BBB4-FE9D0747A855}" srcOrd="2" destOrd="0" presId="urn:microsoft.com/office/officeart/2018/2/layout/IconVerticalSolidList"/>
    <dgm:cxn modelId="{B270DF92-E7FA-4D12-9C0D-1CFD13C20AF0}" type="presParOf" srcId="{3F28E0D6-B0AB-43A0-A232-C3BE6A0FD732}" destId="{33A0D20A-5F34-41AF-8E10-A9AA3003D2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058AF20-1EFA-46A9-AB88-6475E4037D6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4600C40-1D21-4C62-9E9D-D80A0EA46D9F}">
      <dgm:prSet/>
      <dgm:spPr/>
      <dgm:t>
        <a:bodyPr/>
        <a:lstStyle/>
        <a:p>
          <a:r>
            <a:rPr lang="fr-FR"/>
            <a:t>Négociation des prix selon les fluctuations des coûts des matières premières</a:t>
          </a:r>
          <a:endParaRPr lang="en-US"/>
        </a:p>
      </dgm:t>
    </dgm:pt>
    <dgm:pt modelId="{67DC6C9B-87DE-4DCA-B59D-B1FFC4A348E0}" type="parTrans" cxnId="{631FAB42-86E9-448C-8DE9-12A104002173}">
      <dgm:prSet/>
      <dgm:spPr/>
      <dgm:t>
        <a:bodyPr/>
        <a:lstStyle/>
        <a:p>
          <a:endParaRPr lang="en-US"/>
        </a:p>
      </dgm:t>
    </dgm:pt>
    <dgm:pt modelId="{EE285B06-69D4-43EB-8537-6655838BD7E5}" type="sibTrans" cxnId="{631FAB42-86E9-448C-8DE9-12A104002173}">
      <dgm:prSet/>
      <dgm:spPr/>
      <dgm:t>
        <a:bodyPr/>
        <a:lstStyle/>
        <a:p>
          <a:endParaRPr lang="en-US"/>
        </a:p>
      </dgm:t>
    </dgm:pt>
    <dgm:pt modelId="{736F2F00-8364-4D3D-946E-3CD70C854C3B}">
      <dgm:prSet/>
      <dgm:spPr/>
      <dgm:t>
        <a:bodyPr/>
        <a:lstStyle/>
        <a:p>
          <a:r>
            <a:rPr lang="fr-FR"/>
            <a:t>Discussion des prix selon les volumes </a:t>
          </a:r>
          <a:endParaRPr lang="en-US"/>
        </a:p>
      </dgm:t>
    </dgm:pt>
    <dgm:pt modelId="{A0063EA2-9C62-427C-B463-848D36881FFC}" type="parTrans" cxnId="{D5D061F2-2DBD-4892-8F36-EDB63ABB2B7C}">
      <dgm:prSet/>
      <dgm:spPr/>
      <dgm:t>
        <a:bodyPr/>
        <a:lstStyle/>
        <a:p>
          <a:endParaRPr lang="en-US"/>
        </a:p>
      </dgm:t>
    </dgm:pt>
    <dgm:pt modelId="{995F7E14-40BD-448D-898F-0DEDA2979FDC}" type="sibTrans" cxnId="{D5D061F2-2DBD-4892-8F36-EDB63ABB2B7C}">
      <dgm:prSet/>
      <dgm:spPr/>
      <dgm:t>
        <a:bodyPr/>
        <a:lstStyle/>
        <a:p>
          <a:endParaRPr lang="en-US"/>
        </a:p>
      </dgm:t>
    </dgm:pt>
    <dgm:pt modelId="{76AFC524-F2A5-491E-9E34-5B0EB0C9F7F8}">
      <dgm:prSet/>
      <dgm:spPr/>
      <dgm:t>
        <a:bodyPr/>
        <a:lstStyle/>
        <a:p>
          <a:r>
            <a:rPr lang="fr-FR"/>
            <a:t>Ajustement selon la durée des accords passés</a:t>
          </a:r>
          <a:endParaRPr lang="en-US"/>
        </a:p>
      </dgm:t>
    </dgm:pt>
    <dgm:pt modelId="{166BA2D2-E528-4AC5-A2E2-1BB021A99096}" type="parTrans" cxnId="{E6C41744-195F-425A-9468-DF75C95F1ED4}">
      <dgm:prSet/>
      <dgm:spPr/>
      <dgm:t>
        <a:bodyPr/>
        <a:lstStyle/>
        <a:p>
          <a:endParaRPr lang="en-US"/>
        </a:p>
      </dgm:t>
    </dgm:pt>
    <dgm:pt modelId="{7687A0D4-E618-4794-BABC-7F2B4959F8A7}" type="sibTrans" cxnId="{E6C41744-195F-425A-9468-DF75C95F1ED4}">
      <dgm:prSet/>
      <dgm:spPr/>
      <dgm:t>
        <a:bodyPr/>
        <a:lstStyle/>
        <a:p>
          <a:endParaRPr lang="en-US"/>
        </a:p>
      </dgm:t>
    </dgm:pt>
    <dgm:pt modelId="{D4DC57BD-37B3-42A2-ADC3-F738F4CA85BF}">
      <dgm:prSet/>
      <dgm:spPr/>
      <dgm:t>
        <a:bodyPr/>
        <a:lstStyle/>
        <a:p>
          <a:r>
            <a:rPr lang="fr-FR"/>
            <a:t>Coût selon la spécificité du fournisseur</a:t>
          </a:r>
          <a:endParaRPr lang="en-US"/>
        </a:p>
      </dgm:t>
    </dgm:pt>
    <dgm:pt modelId="{0701293E-3CF9-4905-AFEE-35652DEBF403}" type="parTrans" cxnId="{8AF5E0E5-9840-4B2C-B512-0D77B33650B1}">
      <dgm:prSet/>
      <dgm:spPr/>
      <dgm:t>
        <a:bodyPr/>
        <a:lstStyle/>
        <a:p>
          <a:endParaRPr lang="en-US"/>
        </a:p>
      </dgm:t>
    </dgm:pt>
    <dgm:pt modelId="{B2648990-6057-4473-B585-BEB1620CC1FC}" type="sibTrans" cxnId="{8AF5E0E5-9840-4B2C-B512-0D77B33650B1}">
      <dgm:prSet/>
      <dgm:spPr/>
      <dgm:t>
        <a:bodyPr/>
        <a:lstStyle/>
        <a:p>
          <a:endParaRPr lang="en-US"/>
        </a:p>
      </dgm:t>
    </dgm:pt>
    <dgm:pt modelId="{3DD8A5DD-E050-4517-8B08-A64388F70B0F}">
      <dgm:prSet/>
      <dgm:spPr/>
      <dgm:t>
        <a:bodyPr/>
        <a:lstStyle/>
        <a:p>
          <a:r>
            <a:rPr lang="fr-FR"/>
            <a:t>Fixation des conditions de paiement et discussion sur les garanties</a:t>
          </a:r>
          <a:endParaRPr lang="en-US"/>
        </a:p>
      </dgm:t>
    </dgm:pt>
    <dgm:pt modelId="{5C4C0C88-5A39-46DE-9DF2-AF186CFFA8A5}" type="parTrans" cxnId="{BF6E77AF-F103-4F33-AB88-370FD7467251}">
      <dgm:prSet/>
      <dgm:spPr/>
      <dgm:t>
        <a:bodyPr/>
        <a:lstStyle/>
        <a:p>
          <a:endParaRPr lang="en-US"/>
        </a:p>
      </dgm:t>
    </dgm:pt>
    <dgm:pt modelId="{94F73D7F-4998-4F46-9051-508B6BD69276}" type="sibTrans" cxnId="{BF6E77AF-F103-4F33-AB88-370FD7467251}">
      <dgm:prSet/>
      <dgm:spPr/>
      <dgm:t>
        <a:bodyPr/>
        <a:lstStyle/>
        <a:p>
          <a:endParaRPr lang="en-US"/>
        </a:p>
      </dgm:t>
    </dgm:pt>
    <dgm:pt modelId="{E14A79D9-C482-4244-B2EE-19DD5D463B6C}" type="pres">
      <dgm:prSet presAssocID="{6058AF20-1EFA-46A9-AB88-6475E4037D68}" presName="vert0" presStyleCnt="0">
        <dgm:presLayoutVars>
          <dgm:dir/>
          <dgm:animOne val="branch"/>
          <dgm:animLvl val="lvl"/>
        </dgm:presLayoutVars>
      </dgm:prSet>
      <dgm:spPr/>
    </dgm:pt>
    <dgm:pt modelId="{6A9EA398-8B4B-A84A-82B2-F2B07170219E}" type="pres">
      <dgm:prSet presAssocID="{14600C40-1D21-4C62-9E9D-D80A0EA46D9F}" presName="thickLine" presStyleLbl="alignNode1" presStyleIdx="0" presStyleCnt="5"/>
      <dgm:spPr/>
    </dgm:pt>
    <dgm:pt modelId="{651DD2E3-6B3F-D54E-AA6F-C418A80724D7}" type="pres">
      <dgm:prSet presAssocID="{14600C40-1D21-4C62-9E9D-D80A0EA46D9F}" presName="horz1" presStyleCnt="0"/>
      <dgm:spPr/>
    </dgm:pt>
    <dgm:pt modelId="{D996CFBE-2C6F-7748-84F4-C1CDED4C91AE}" type="pres">
      <dgm:prSet presAssocID="{14600C40-1D21-4C62-9E9D-D80A0EA46D9F}" presName="tx1" presStyleLbl="revTx" presStyleIdx="0" presStyleCnt="5"/>
      <dgm:spPr/>
    </dgm:pt>
    <dgm:pt modelId="{0C6FE001-AE78-524F-97F2-73BB5CA5A400}" type="pres">
      <dgm:prSet presAssocID="{14600C40-1D21-4C62-9E9D-D80A0EA46D9F}" presName="vert1" presStyleCnt="0"/>
      <dgm:spPr/>
    </dgm:pt>
    <dgm:pt modelId="{B3D016FF-D8FF-5446-8DF3-A36BA6BFF609}" type="pres">
      <dgm:prSet presAssocID="{736F2F00-8364-4D3D-946E-3CD70C854C3B}" presName="thickLine" presStyleLbl="alignNode1" presStyleIdx="1" presStyleCnt="5"/>
      <dgm:spPr/>
    </dgm:pt>
    <dgm:pt modelId="{8DA0220C-65D4-1748-B2CE-528B182A0A9A}" type="pres">
      <dgm:prSet presAssocID="{736F2F00-8364-4D3D-946E-3CD70C854C3B}" presName="horz1" presStyleCnt="0"/>
      <dgm:spPr/>
    </dgm:pt>
    <dgm:pt modelId="{37DF6FCE-D431-E348-B438-C0035F70F959}" type="pres">
      <dgm:prSet presAssocID="{736F2F00-8364-4D3D-946E-3CD70C854C3B}" presName="tx1" presStyleLbl="revTx" presStyleIdx="1" presStyleCnt="5"/>
      <dgm:spPr/>
    </dgm:pt>
    <dgm:pt modelId="{05ED1680-4A6E-9B47-B7E6-2373D674B41F}" type="pres">
      <dgm:prSet presAssocID="{736F2F00-8364-4D3D-946E-3CD70C854C3B}" presName="vert1" presStyleCnt="0"/>
      <dgm:spPr/>
    </dgm:pt>
    <dgm:pt modelId="{7264C234-EDA3-F648-A686-6FEDE84A20B8}" type="pres">
      <dgm:prSet presAssocID="{76AFC524-F2A5-491E-9E34-5B0EB0C9F7F8}" presName="thickLine" presStyleLbl="alignNode1" presStyleIdx="2" presStyleCnt="5"/>
      <dgm:spPr/>
    </dgm:pt>
    <dgm:pt modelId="{F011ED13-CD2F-0B4E-9721-FFE888446ED0}" type="pres">
      <dgm:prSet presAssocID="{76AFC524-F2A5-491E-9E34-5B0EB0C9F7F8}" presName="horz1" presStyleCnt="0"/>
      <dgm:spPr/>
    </dgm:pt>
    <dgm:pt modelId="{9F13D6F6-4163-0744-9342-91B2DB9A3971}" type="pres">
      <dgm:prSet presAssocID="{76AFC524-F2A5-491E-9E34-5B0EB0C9F7F8}" presName="tx1" presStyleLbl="revTx" presStyleIdx="2" presStyleCnt="5"/>
      <dgm:spPr/>
    </dgm:pt>
    <dgm:pt modelId="{FD975891-AEB3-8B45-B3DB-5E5310196353}" type="pres">
      <dgm:prSet presAssocID="{76AFC524-F2A5-491E-9E34-5B0EB0C9F7F8}" presName="vert1" presStyleCnt="0"/>
      <dgm:spPr/>
    </dgm:pt>
    <dgm:pt modelId="{E3FAA091-C9A2-4C46-82A0-C854FDC9D189}" type="pres">
      <dgm:prSet presAssocID="{D4DC57BD-37B3-42A2-ADC3-F738F4CA85BF}" presName="thickLine" presStyleLbl="alignNode1" presStyleIdx="3" presStyleCnt="5"/>
      <dgm:spPr/>
    </dgm:pt>
    <dgm:pt modelId="{9A632C43-5A76-8E4D-B74D-D7C77AAA534C}" type="pres">
      <dgm:prSet presAssocID="{D4DC57BD-37B3-42A2-ADC3-F738F4CA85BF}" presName="horz1" presStyleCnt="0"/>
      <dgm:spPr/>
    </dgm:pt>
    <dgm:pt modelId="{3F67813F-1F79-F444-A594-F93D7F8F634F}" type="pres">
      <dgm:prSet presAssocID="{D4DC57BD-37B3-42A2-ADC3-F738F4CA85BF}" presName="tx1" presStyleLbl="revTx" presStyleIdx="3" presStyleCnt="5"/>
      <dgm:spPr/>
    </dgm:pt>
    <dgm:pt modelId="{9DE41466-990A-7F45-A553-E18DEC8A36BB}" type="pres">
      <dgm:prSet presAssocID="{D4DC57BD-37B3-42A2-ADC3-F738F4CA85BF}" presName="vert1" presStyleCnt="0"/>
      <dgm:spPr/>
    </dgm:pt>
    <dgm:pt modelId="{416FC63C-393E-BD4A-A3B6-136C7D12DAE5}" type="pres">
      <dgm:prSet presAssocID="{3DD8A5DD-E050-4517-8B08-A64388F70B0F}" presName="thickLine" presStyleLbl="alignNode1" presStyleIdx="4" presStyleCnt="5"/>
      <dgm:spPr/>
    </dgm:pt>
    <dgm:pt modelId="{185B21E6-43BC-2546-A804-2927B89A3276}" type="pres">
      <dgm:prSet presAssocID="{3DD8A5DD-E050-4517-8B08-A64388F70B0F}" presName="horz1" presStyleCnt="0"/>
      <dgm:spPr/>
    </dgm:pt>
    <dgm:pt modelId="{AF266597-D8C2-3642-A93C-FB71646DF957}" type="pres">
      <dgm:prSet presAssocID="{3DD8A5DD-E050-4517-8B08-A64388F70B0F}" presName="tx1" presStyleLbl="revTx" presStyleIdx="4" presStyleCnt="5"/>
      <dgm:spPr/>
    </dgm:pt>
    <dgm:pt modelId="{B9ED01D4-DB51-434D-8656-C98A304EB160}" type="pres">
      <dgm:prSet presAssocID="{3DD8A5DD-E050-4517-8B08-A64388F70B0F}" presName="vert1" presStyleCnt="0"/>
      <dgm:spPr/>
    </dgm:pt>
  </dgm:ptLst>
  <dgm:cxnLst>
    <dgm:cxn modelId="{A18F9509-051C-0B44-BB81-FD315A7C37EC}" type="presOf" srcId="{3DD8A5DD-E050-4517-8B08-A64388F70B0F}" destId="{AF266597-D8C2-3642-A93C-FB71646DF957}" srcOrd="0" destOrd="0" presId="urn:microsoft.com/office/officeart/2008/layout/LinedList"/>
    <dgm:cxn modelId="{2BC0D826-BF83-4349-A407-E1265F1BE3F9}" type="presOf" srcId="{76AFC524-F2A5-491E-9E34-5B0EB0C9F7F8}" destId="{9F13D6F6-4163-0744-9342-91B2DB9A3971}" srcOrd="0" destOrd="0" presId="urn:microsoft.com/office/officeart/2008/layout/LinedList"/>
    <dgm:cxn modelId="{631FAB42-86E9-448C-8DE9-12A104002173}" srcId="{6058AF20-1EFA-46A9-AB88-6475E4037D68}" destId="{14600C40-1D21-4C62-9E9D-D80A0EA46D9F}" srcOrd="0" destOrd="0" parTransId="{67DC6C9B-87DE-4DCA-B59D-B1FFC4A348E0}" sibTransId="{EE285B06-69D4-43EB-8537-6655838BD7E5}"/>
    <dgm:cxn modelId="{E6C41744-195F-425A-9468-DF75C95F1ED4}" srcId="{6058AF20-1EFA-46A9-AB88-6475E4037D68}" destId="{76AFC524-F2A5-491E-9E34-5B0EB0C9F7F8}" srcOrd="2" destOrd="0" parTransId="{166BA2D2-E528-4AC5-A2E2-1BB021A99096}" sibTransId="{7687A0D4-E618-4794-BABC-7F2B4959F8A7}"/>
    <dgm:cxn modelId="{D77A574E-ED92-5E4E-AEDC-4E8E81E0C900}" type="presOf" srcId="{736F2F00-8364-4D3D-946E-3CD70C854C3B}" destId="{37DF6FCE-D431-E348-B438-C0035F70F959}" srcOrd="0" destOrd="0" presId="urn:microsoft.com/office/officeart/2008/layout/LinedList"/>
    <dgm:cxn modelId="{3F0CEF78-F539-9847-BD34-1FB5F880CDE3}" type="presOf" srcId="{D4DC57BD-37B3-42A2-ADC3-F738F4CA85BF}" destId="{3F67813F-1F79-F444-A594-F93D7F8F634F}" srcOrd="0" destOrd="0" presId="urn:microsoft.com/office/officeart/2008/layout/LinedList"/>
    <dgm:cxn modelId="{F1A7318F-25FE-2D4A-9D63-35B6894AC746}" type="presOf" srcId="{14600C40-1D21-4C62-9E9D-D80A0EA46D9F}" destId="{D996CFBE-2C6F-7748-84F4-C1CDED4C91AE}" srcOrd="0" destOrd="0" presId="urn:microsoft.com/office/officeart/2008/layout/LinedList"/>
    <dgm:cxn modelId="{BF6E77AF-F103-4F33-AB88-370FD7467251}" srcId="{6058AF20-1EFA-46A9-AB88-6475E4037D68}" destId="{3DD8A5DD-E050-4517-8B08-A64388F70B0F}" srcOrd="4" destOrd="0" parTransId="{5C4C0C88-5A39-46DE-9DF2-AF186CFFA8A5}" sibTransId="{94F73D7F-4998-4F46-9051-508B6BD69276}"/>
    <dgm:cxn modelId="{8AF5E0E5-9840-4B2C-B512-0D77B33650B1}" srcId="{6058AF20-1EFA-46A9-AB88-6475E4037D68}" destId="{D4DC57BD-37B3-42A2-ADC3-F738F4CA85BF}" srcOrd="3" destOrd="0" parTransId="{0701293E-3CF9-4905-AFEE-35652DEBF403}" sibTransId="{B2648990-6057-4473-B585-BEB1620CC1FC}"/>
    <dgm:cxn modelId="{D5D061F2-2DBD-4892-8F36-EDB63ABB2B7C}" srcId="{6058AF20-1EFA-46A9-AB88-6475E4037D68}" destId="{736F2F00-8364-4D3D-946E-3CD70C854C3B}" srcOrd="1" destOrd="0" parTransId="{A0063EA2-9C62-427C-B463-848D36881FFC}" sibTransId="{995F7E14-40BD-448D-898F-0DEDA2979FDC}"/>
    <dgm:cxn modelId="{912691FF-2F32-7E4F-9128-96AF5099E26B}" type="presOf" srcId="{6058AF20-1EFA-46A9-AB88-6475E4037D68}" destId="{E14A79D9-C482-4244-B2EE-19DD5D463B6C}" srcOrd="0" destOrd="0" presId="urn:microsoft.com/office/officeart/2008/layout/LinedList"/>
    <dgm:cxn modelId="{B2DB7CBC-0779-B645-A285-5C938C92FEA9}" type="presParOf" srcId="{E14A79D9-C482-4244-B2EE-19DD5D463B6C}" destId="{6A9EA398-8B4B-A84A-82B2-F2B07170219E}" srcOrd="0" destOrd="0" presId="urn:microsoft.com/office/officeart/2008/layout/LinedList"/>
    <dgm:cxn modelId="{024A67C8-3F06-EA4B-A28D-C2C1173A6BE4}" type="presParOf" srcId="{E14A79D9-C482-4244-B2EE-19DD5D463B6C}" destId="{651DD2E3-6B3F-D54E-AA6F-C418A80724D7}" srcOrd="1" destOrd="0" presId="urn:microsoft.com/office/officeart/2008/layout/LinedList"/>
    <dgm:cxn modelId="{D37ECB46-C610-0B4C-8D5F-53A52F4845AD}" type="presParOf" srcId="{651DD2E3-6B3F-D54E-AA6F-C418A80724D7}" destId="{D996CFBE-2C6F-7748-84F4-C1CDED4C91AE}" srcOrd="0" destOrd="0" presId="urn:microsoft.com/office/officeart/2008/layout/LinedList"/>
    <dgm:cxn modelId="{8BF9574A-F1BF-3C42-9996-4C2027E4C1C9}" type="presParOf" srcId="{651DD2E3-6B3F-D54E-AA6F-C418A80724D7}" destId="{0C6FE001-AE78-524F-97F2-73BB5CA5A400}" srcOrd="1" destOrd="0" presId="urn:microsoft.com/office/officeart/2008/layout/LinedList"/>
    <dgm:cxn modelId="{D12B83BB-D9D1-4646-81F9-491B32A3C9C9}" type="presParOf" srcId="{E14A79D9-C482-4244-B2EE-19DD5D463B6C}" destId="{B3D016FF-D8FF-5446-8DF3-A36BA6BFF609}" srcOrd="2" destOrd="0" presId="urn:microsoft.com/office/officeart/2008/layout/LinedList"/>
    <dgm:cxn modelId="{7D9D66EF-B562-7941-8710-43CCC6899062}" type="presParOf" srcId="{E14A79D9-C482-4244-B2EE-19DD5D463B6C}" destId="{8DA0220C-65D4-1748-B2CE-528B182A0A9A}" srcOrd="3" destOrd="0" presId="urn:microsoft.com/office/officeart/2008/layout/LinedList"/>
    <dgm:cxn modelId="{DD2B63C8-7CA2-2048-9416-EE7013F8633C}" type="presParOf" srcId="{8DA0220C-65D4-1748-B2CE-528B182A0A9A}" destId="{37DF6FCE-D431-E348-B438-C0035F70F959}" srcOrd="0" destOrd="0" presId="urn:microsoft.com/office/officeart/2008/layout/LinedList"/>
    <dgm:cxn modelId="{7E756C7C-3EE9-E942-822F-6C6200703EB1}" type="presParOf" srcId="{8DA0220C-65D4-1748-B2CE-528B182A0A9A}" destId="{05ED1680-4A6E-9B47-B7E6-2373D674B41F}" srcOrd="1" destOrd="0" presId="urn:microsoft.com/office/officeart/2008/layout/LinedList"/>
    <dgm:cxn modelId="{447FC903-57F7-3849-8E63-7E3CD6B52952}" type="presParOf" srcId="{E14A79D9-C482-4244-B2EE-19DD5D463B6C}" destId="{7264C234-EDA3-F648-A686-6FEDE84A20B8}" srcOrd="4" destOrd="0" presId="urn:microsoft.com/office/officeart/2008/layout/LinedList"/>
    <dgm:cxn modelId="{D5DBAAF2-FFEC-C14C-B2DA-62D7C611C8B6}" type="presParOf" srcId="{E14A79D9-C482-4244-B2EE-19DD5D463B6C}" destId="{F011ED13-CD2F-0B4E-9721-FFE888446ED0}" srcOrd="5" destOrd="0" presId="urn:microsoft.com/office/officeart/2008/layout/LinedList"/>
    <dgm:cxn modelId="{55A981E7-82F2-1344-BAF4-4AE3F41ECADF}" type="presParOf" srcId="{F011ED13-CD2F-0B4E-9721-FFE888446ED0}" destId="{9F13D6F6-4163-0744-9342-91B2DB9A3971}" srcOrd="0" destOrd="0" presId="urn:microsoft.com/office/officeart/2008/layout/LinedList"/>
    <dgm:cxn modelId="{35F413A9-A5B4-8C44-B1C1-A52E755CD61B}" type="presParOf" srcId="{F011ED13-CD2F-0B4E-9721-FFE888446ED0}" destId="{FD975891-AEB3-8B45-B3DB-5E5310196353}" srcOrd="1" destOrd="0" presId="urn:microsoft.com/office/officeart/2008/layout/LinedList"/>
    <dgm:cxn modelId="{91AC3C42-CF22-6A48-95E3-F1FE95ACED8E}" type="presParOf" srcId="{E14A79D9-C482-4244-B2EE-19DD5D463B6C}" destId="{E3FAA091-C9A2-4C46-82A0-C854FDC9D189}" srcOrd="6" destOrd="0" presId="urn:microsoft.com/office/officeart/2008/layout/LinedList"/>
    <dgm:cxn modelId="{A1903461-2D8F-F146-9C43-92EBE4FFBE2C}" type="presParOf" srcId="{E14A79D9-C482-4244-B2EE-19DD5D463B6C}" destId="{9A632C43-5A76-8E4D-B74D-D7C77AAA534C}" srcOrd="7" destOrd="0" presId="urn:microsoft.com/office/officeart/2008/layout/LinedList"/>
    <dgm:cxn modelId="{ED9EC656-0DDB-324D-9E2F-AF676EEAFF89}" type="presParOf" srcId="{9A632C43-5A76-8E4D-B74D-D7C77AAA534C}" destId="{3F67813F-1F79-F444-A594-F93D7F8F634F}" srcOrd="0" destOrd="0" presId="urn:microsoft.com/office/officeart/2008/layout/LinedList"/>
    <dgm:cxn modelId="{A924E56F-2EB2-F242-B80B-AA9A2F0BCC95}" type="presParOf" srcId="{9A632C43-5A76-8E4D-B74D-D7C77AAA534C}" destId="{9DE41466-990A-7F45-A553-E18DEC8A36BB}" srcOrd="1" destOrd="0" presId="urn:microsoft.com/office/officeart/2008/layout/LinedList"/>
    <dgm:cxn modelId="{0C28D2E2-C552-E74D-9377-06FA5371BB2B}" type="presParOf" srcId="{E14A79D9-C482-4244-B2EE-19DD5D463B6C}" destId="{416FC63C-393E-BD4A-A3B6-136C7D12DAE5}" srcOrd="8" destOrd="0" presId="urn:microsoft.com/office/officeart/2008/layout/LinedList"/>
    <dgm:cxn modelId="{9D6B88E9-AF5F-E144-9658-97F50545EBB5}" type="presParOf" srcId="{E14A79D9-C482-4244-B2EE-19DD5D463B6C}" destId="{185B21E6-43BC-2546-A804-2927B89A3276}" srcOrd="9" destOrd="0" presId="urn:microsoft.com/office/officeart/2008/layout/LinedList"/>
    <dgm:cxn modelId="{DFB7F5C5-F32F-8244-A3DE-28E7CFA8DC40}" type="presParOf" srcId="{185B21E6-43BC-2546-A804-2927B89A3276}" destId="{AF266597-D8C2-3642-A93C-FB71646DF957}" srcOrd="0" destOrd="0" presId="urn:microsoft.com/office/officeart/2008/layout/LinedList"/>
    <dgm:cxn modelId="{EA74C9C1-D5C6-584C-B580-CB285CFF680F}" type="presParOf" srcId="{185B21E6-43BC-2546-A804-2927B89A3276}" destId="{B9ED01D4-DB51-434D-8656-C98A304EB16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091FADA-0713-4047-B10D-57C6EC4D4F9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3E9BFBF-10B6-4CD6-A832-8D6D6CA5A2CC}">
      <dgm:prSet/>
      <dgm:spPr/>
      <dgm:t>
        <a:bodyPr/>
        <a:lstStyle/>
        <a:p>
          <a:r>
            <a:rPr lang="fr-FR"/>
            <a:t>Les impacts de la négociation avec les fournisseurs</a:t>
          </a:r>
          <a:endParaRPr lang="en-US"/>
        </a:p>
      </dgm:t>
    </dgm:pt>
    <dgm:pt modelId="{B116C186-E74B-4DE2-9AF2-47A1251E2DFE}" type="parTrans" cxnId="{9121ED05-3232-44F9-912C-6BCDCC2F4A6A}">
      <dgm:prSet/>
      <dgm:spPr/>
      <dgm:t>
        <a:bodyPr/>
        <a:lstStyle/>
        <a:p>
          <a:endParaRPr lang="en-US"/>
        </a:p>
      </dgm:t>
    </dgm:pt>
    <dgm:pt modelId="{201FD92B-AEA2-44B3-880C-CA1B84CA83C1}" type="sibTrans" cxnId="{9121ED05-3232-44F9-912C-6BCDCC2F4A6A}">
      <dgm:prSet/>
      <dgm:spPr/>
      <dgm:t>
        <a:bodyPr/>
        <a:lstStyle/>
        <a:p>
          <a:endParaRPr lang="en-US"/>
        </a:p>
      </dgm:t>
    </dgm:pt>
    <dgm:pt modelId="{36FCCB14-21CE-4FAD-9A91-8EBC861AD944}">
      <dgm:prSet/>
      <dgm:spPr/>
      <dgm:t>
        <a:bodyPr/>
        <a:lstStyle/>
        <a:p>
          <a:r>
            <a:rPr lang="fr-FR" dirty="0"/>
            <a:t>L’importance de la gestion des marges pour l’entreprise</a:t>
          </a:r>
          <a:endParaRPr lang="en-US" dirty="0"/>
        </a:p>
      </dgm:t>
    </dgm:pt>
    <dgm:pt modelId="{28AC6CEB-1049-4919-B051-1D26B0368CB4}" type="parTrans" cxnId="{CBB2E7E5-953B-431E-AB83-1AA6ECDC351A}">
      <dgm:prSet/>
      <dgm:spPr/>
      <dgm:t>
        <a:bodyPr/>
        <a:lstStyle/>
        <a:p>
          <a:endParaRPr lang="en-US"/>
        </a:p>
      </dgm:t>
    </dgm:pt>
    <dgm:pt modelId="{E84B9ABF-EE3A-44A4-9483-6798F658CB98}" type="sibTrans" cxnId="{CBB2E7E5-953B-431E-AB83-1AA6ECDC351A}">
      <dgm:prSet/>
      <dgm:spPr/>
      <dgm:t>
        <a:bodyPr/>
        <a:lstStyle/>
        <a:p>
          <a:endParaRPr lang="en-US"/>
        </a:p>
      </dgm:t>
    </dgm:pt>
    <dgm:pt modelId="{FE5FE4EB-C115-4787-AA96-093FEAB91545}">
      <dgm:prSet/>
      <dgm:spPr/>
      <dgm:t>
        <a:bodyPr/>
        <a:lstStyle/>
        <a:p>
          <a:r>
            <a:rPr lang="fr-FR"/>
            <a:t>Comment être compétitif dans le milieu industriel ?</a:t>
          </a:r>
          <a:endParaRPr lang="en-US"/>
        </a:p>
      </dgm:t>
    </dgm:pt>
    <dgm:pt modelId="{075B4915-D7AD-45C7-94F9-BA689C2F999A}" type="parTrans" cxnId="{14799879-D66E-4F4A-8486-C5AEE039CE94}">
      <dgm:prSet/>
      <dgm:spPr/>
      <dgm:t>
        <a:bodyPr/>
        <a:lstStyle/>
        <a:p>
          <a:endParaRPr lang="en-US"/>
        </a:p>
      </dgm:t>
    </dgm:pt>
    <dgm:pt modelId="{E00E6399-C5B1-4A16-B10B-430B9A0C30B5}" type="sibTrans" cxnId="{14799879-D66E-4F4A-8486-C5AEE039CE94}">
      <dgm:prSet/>
      <dgm:spPr/>
      <dgm:t>
        <a:bodyPr/>
        <a:lstStyle/>
        <a:p>
          <a:endParaRPr lang="en-US"/>
        </a:p>
      </dgm:t>
    </dgm:pt>
    <dgm:pt modelId="{5EAEB8B7-681B-784B-9137-5509782674D3}" type="pres">
      <dgm:prSet presAssocID="{2091FADA-0713-4047-B10D-57C6EC4D4F93}" presName="linear" presStyleCnt="0">
        <dgm:presLayoutVars>
          <dgm:animLvl val="lvl"/>
          <dgm:resizeHandles val="exact"/>
        </dgm:presLayoutVars>
      </dgm:prSet>
      <dgm:spPr/>
    </dgm:pt>
    <dgm:pt modelId="{4E962F18-A2B4-9E45-824E-09846EE761D9}" type="pres">
      <dgm:prSet presAssocID="{43E9BFBF-10B6-4CD6-A832-8D6D6CA5A2CC}" presName="parentText" presStyleLbl="node1" presStyleIdx="0" presStyleCnt="3">
        <dgm:presLayoutVars>
          <dgm:chMax val="0"/>
          <dgm:bulletEnabled val="1"/>
        </dgm:presLayoutVars>
      </dgm:prSet>
      <dgm:spPr/>
    </dgm:pt>
    <dgm:pt modelId="{3C2A48D2-FD84-2D46-BBE3-28DF9E6CFA84}" type="pres">
      <dgm:prSet presAssocID="{201FD92B-AEA2-44B3-880C-CA1B84CA83C1}" presName="spacer" presStyleCnt="0"/>
      <dgm:spPr/>
    </dgm:pt>
    <dgm:pt modelId="{B0FC1950-05C0-054A-B6CB-E66B23AE43B5}" type="pres">
      <dgm:prSet presAssocID="{36FCCB14-21CE-4FAD-9A91-8EBC861AD944}" presName="parentText" presStyleLbl="node1" presStyleIdx="1" presStyleCnt="3">
        <dgm:presLayoutVars>
          <dgm:chMax val="0"/>
          <dgm:bulletEnabled val="1"/>
        </dgm:presLayoutVars>
      </dgm:prSet>
      <dgm:spPr/>
    </dgm:pt>
    <dgm:pt modelId="{14B623BD-1E95-F846-8538-EB65B50FC456}" type="pres">
      <dgm:prSet presAssocID="{E84B9ABF-EE3A-44A4-9483-6798F658CB98}" presName="spacer" presStyleCnt="0"/>
      <dgm:spPr/>
    </dgm:pt>
    <dgm:pt modelId="{59560000-CD12-9E4F-8BDE-3CA61ED1AA66}" type="pres">
      <dgm:prSet presAssocID="{FE5FE4EB-C115-4787-AA96-093FEAB91545}" presName="parentText" presStyleLbl="node1" presStyleIdx="2" presStyleCnt="3">
        <dgm:presLayoutVars>
          <dgm:chMax val="0"/>
          <dgm:bulletEnabled val="1"/>
        </dgm:presLayoutVars>
      </dgm:prSet>
      <dgm:spPr/>
    </dgm:pt>
  </dgm:ptLst>
  <dgm:cxnLst>
    <dgm:cxn modelId="{6CB21F00-16D7-6F49-A0CC-5E70A2BD87C5}" type="presOf" srcId="{FE5FE4EB-C115-4787-AA96-093FEAB91545}" destId="{59560000-CD12-9E4F-8BDE-3CA61ED1AA66}" srcOrd="0" destOrd="0" presId="urn:microsoft.com/office/officeart/2005/8/layout/vList2"/>
    <dgm:cxn modelId="{9121ED05-3232-44F9-912C-6BCDCC2F4A6A}" srcId="{2091FADA-0713-4047-B10D-57C6EC4D4F93}" destId="{43E9BFBF-10B6-4CD6-A832-8D6D6CA5A2CC}" srcOrd="0" destOrd="0" parTransId="{B116C186-E74B-4DE2-9AF2-47A1251E2DFE}" sibTransId="{201FD92B-AEA2-44B3-880C-CA1B84CA83C1}"/>
    <dgm:cxn modelId="{14799879-D66E-4F4A-8486-C5AEE039CE94}" srcId="{2091FADA-0713-4047-B10D-57C6EC4D4F93}" destId="{FE5FE4EB-C115-4787-AA96-093FEAB91545}" srcOrd="2" destOrd="0" parTransId="{075B4915-D7AD-45C7-94F9-BA689C2F999A}" sibTransId="{E00E6399-C5B1-4A16-B10B-430B9A0C30B5}"/>
    <dgm:cxn modelId="{7F2BD489-6207-DE44-9321-97A1735E27CA}" type="presOf" srcId="{2091FADA-0713-4047-B10D-57C6EC4D4F93}" destId="{5EAEB8B7-681B-784B-9137-5509782674D3}" srcOrd="0" destOrd="0" presId="urn:microsoft.com/office/officeart/2005/8/layout/vList2"/>
    <dgm:cxn modelId="{35A3738A-610C-C94E-81F0-E81CCCF55BE1}" type="presOf" srcId="{43E9BFBF-10B6-4CD6-A832-8D6D6CA5A2CC}" destId="{4E962F18-A2B4-9E45-824E-09846EE761D9}" srcOrd="0" destOrd="0" presId="urn:microsoft.com/office/officeart/2005/8/layout/vList2"/>
    <dgm:cxn modelId="{49C5CEC0-C1DE-714E-B2CF-6DC2EA825370}" type="presOf" srcId="{36FCCB14-21CE-4FAD-9A91-8EBC861AD944}" destId="{B0FC1950-05C0-054A-B6CB-E66B23AE43B5}" srcOrd="0" destOrd="0" presId="urn:microsoft.com/office/officeart/2005/8/layout/vList2"/>
    <dgm:cxn modelId="{CBB2E7E5-953B-431E-AB83-1AA6ECDC351A}" srcId="{2091FADA-0713-4047-B10D-57C6EC4D4F93}" destId="{36FCCB14-21CE-4FAD-9A91-8EBC861AD944}" srcOrd="1" destOrd="0" parTransId="{28AC6CEB-1049-4919-B051-1D26B0368CB4}" sibTransId="{E84B9ABF-EE3A-44A4-9483-6798F658CB98}"/>
    <dgm:cxn modelId="{9976BFC7-F8B5-CA43-BD14-0E364D27C021}" type="presParOf" srcId="{5EAEB8B7-681B-784B-9137-5509782674D3}" destId="{4E962F18-A2B4-9E45-824E-09846EE761D9}" srcOrd="0" destOrd="0" presId="urn:microsoft.com/office/officeart/2005/8/layout/vList2"/>
    <dgm:cxn modelId="{37117B88-E572-1B41-A7EA-C7F05E312025}" type="presParOf" srcId="{5EAEB8B7-681B-784B-9137-5509782674D3}" destId="{3C2A48D2-FD84-2D46-BBE3-28DF9E6CFA84}" srcOrd="1" destOrd="0" presId="urn:microsoft.com/office/officeart/2005/8/layout/vList2"/>
    <dgm:cxn modelId="{17337628-0127-DD4D-9405-D431FA679FCA}" type="presParOf" srcId="{5EAEB8B7-681B-784B-9137-5509782674D3}" destId="{B0FC1950-05C0-054A-B6CB-E66B23AE43B5}" srcOrd="2" destOrd="0" presId="urn:microsoft.com/office/officeart/2005/8/layout/vList2"/>
    <dgm:cxn modelId="{6192B7DE-733D-9847-8EAF-CCE1665ACED2}" type="presParOf" srcId="{5EAEB8B7-681B-784B-9137-5509782674D3}" destId="{14B623BD-1E95-F846-8538-EB65B50FC456}" srcOrd="3" destOrd="0" presId="urn:microsoft.com/office/officeart/2005/8/layout/vList2"/>
    <dgm:cxn modelId="{AFBEC3D8-8B29-EE48-8240-F04E382BE4D5}" type="presParOf" srcId="{5EAEB8B7-681B-784B-9137-5509782674D3}" destId="{59560000-CD12-9E4F-8BDE-3CA61ED1AA6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4ED3C19-47D3-4614-A682-8E34594905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8EED0FE-E9AC-49F1-A432-2A72389E185F}">
      <dgm:prSet/>
      <dgm:spPr/>
      <dgm:t>
        <a:bodyPr/>
        <a:lstStyle/>
        <a:p>
          <a:r>
            <a:rPr lang="fr-FR"/>
            <a:t>Agrandir ses marges pour se développer, soutien à la croissance</a:t>
          </a:r>
          <a:endParaRPr lang="en-US"/>
        </a:p>
      </dgm:t>
    </dgm:pt>
    <dgm:pt modelId="{0C314C69-882F-4E21-A642-19176E2A574F}" type="parTrans" cxnId="{D3BC2A8E-ED4A-4108-86C5-219A31A58C47}">
      <dgm:prSet/>
      <dgm:spPr/>
      <dgm:t>
        <a:bodyPr/>
        <a:lstStyle/>
        <a:p>
          <a:endParaRPr lang="en-US"/>
        </a:p>
      </dgm:t>
    </dgm:pt>
    <dgm:pt modelId="{00D05E77-10E3-4CEA-A4B4-14C692C45891}" type="sibTrans" cxnId="{D3BC2A8E-ED4A-4108-86C5-219A31A58C47}">
      <dgm:prSet/>
      <dgm:spPr/>
      <dgm:t>
        <a:bodyPr/>
        <a:lstStyle/>
        <a:p>
          <a:endParaRPr lang="en-US"/>
        </a:p>
      </dgm:t>
    </dgm:pt>
    <dgm:pt modelId="{36E52162-37B1-47A3-B740-57ACC32431E4}">
      <dgm:prSet/>
      <dgm:spPr/>
      <dgm:t>
        <a:bodyPr/>
        <a:lstStyle/>
        <a:p>
          <a:r>
            <a:rPr lang="fr-FR"/>
            <a:t>Gérer les prix pour rester compétitif et garder ses parts de marché</a:t>
          </a:r>
          <a:endParaRPr lang="en-US"/>
        </a:p>
      </dgm:t>
    </dgm:pt>
    <dgm:pt modelId="{52EBBDDD-7D5A-4AD5-A9AB-E08C87AB97F3}" type="parTrans" cxnId="{B6DB4C2F-6BA7-4242-8E22-66E3F64882DD}">
      <dgm:prSet/>
      <dgm:spPr/>
      <dgm:t>
        <a:bodyPr/>
        <a:lstStyle/>
        <a:p>
          <a:endParaRPr lang="en-US"/>
        </a:p>
      </dgm:t>
    </dgm:pt>
    <dgm:pt modelId="{B8E74581-5A39-447B-BAA1-267CC55FA26B}" type="sibTrans" cxnId="{B6DB4C2F-6BA7-4242-8E22-66E3F64882DD}">
      <dgm:prSet/>
      <dgm:spPr/>
      <dgm:t>
        <a:bodyPr/>
        <a:lstStyle/>
        <a:p>
          <a:endParaRPr lang="en-US"/>
        </a:p>
      </dgm:t>
    </dgm:pt>
    <dgm:pt modelId="{A5DA0D65-74E4-473E-8FCB-A40D6B95EF79}">
      <dgm:prSet/>
      <dgm:spPr/>
      <dgm:t>
        <a:bodyPr/>
        <a:lstStyle/>
        <a:p>
          <a:r>
            <a:rPr lang="fr-FR" dirty="0"/>
            <a:t>Etudier la rentabilité de chaque produit pour aiguiller l’entreprise sur ses choix stratégiques</a:t>
          </a:r>
          <a:endParaRPr lang="en-US" dirty="0"/>
        </a:p>
      </dgm:t>
    </dgm:pt>
    <dgm:pt modelId="{BF10459A-6258-45F6-92C4-FFCC44F44955}" type="parTrans" cxnId="{7EABEEF1-D5A9-4DCE-9A33-2ED58E5C000A}">
      <dgm:prSet/>
      <dgm:spPr/>
      <dgm:t>
        <a:bodyPr/>
        <a:lstStyle/>
        <a:p>
          <a:endParaRPr lang="en-US"/>
        </a:p>
      </dgm:t>
    </dgm:pt>
    <dgm:pt modelId="{833B975A-40E4-4F60-B161-030B367977C2}" type="sibTrans" cxnId="{7EABEEF1-D5A9-4DCE-9A33-2ED58E5C000A}">
      <dgm:prSet/>
      <dgm:spPr/>
      <dgm:t>
        <a:bodyPr/>
        <a:lstStyle/>
        <a:p>
          <a:endParaRPr lang="en-US"/>
        </a:p>
      </dgm:t>
    </dgm:pt>
    <dgm:pt modelId="{CCAC1CE0-43AC-492D-AEE8-AB08C79B3015}">
      <dgm:prSet/>
      <dgm:spPr/>
      <dgm:t>
        <a:bodyPr/>
        <a:lstStyle/>
        <a:p>
          <a:r>
            <a:rPr lang="fr-FR" dirty="0"/>
            <a:t>Permettre de faire le choix entre l’augmentation des prix ou la baisse des coûts de production</a:t>
          </a:r>
          <a:endParaRPr lang="en-US" dirty="0"/>
        </a:p>
      </dgm:t>
    </dgm:pt>
    <dgm:pt modelId="{8DF7A381-A4C8-4F11-9BE7-E1C3C8AADCCB}" type="parTrans" cxnId="{8E446533-2CC1-42FC-8D67-456032A16303}">
      <dgm:prSet/>
      <dgm:spPr/>
      <dgm:t>
        <a:bodyPr/>
        <a:lstStyle/>
        <a:p>
          <a:endParaRPr lang="en-US"/>
        </a:p>
      </dgm:t>
    </dgm:pt>
    <dgm:pt modelId="{FB32750F-66DB-4A63-AFE3-C7070A703E7C}" type="sibTrans" cxnId="{8E446533-2CC1-42FC-8D67-456032A16303}">
      <dgm:prSet/>
      <dgm:spPr/>
      <dgm:t>
        <a:bodyPr/>
        <a:lstStyle/>
        <a:p>
          <a:endParaRPr lang="en-US"/>
        </a:p>
      </dgm:t>
    </dgm:pt>
    <dgm:pt modelId="{B07803BA-2E2A-4028-8D90-5E4563E7C16B}">
      <dgm:prSet/>
      <dgm:spPr/>
      <dgm:t>
        <a:bodyPr/>
        <a:lstStyle/>
        <a:p>
          <a:r>
            <a:rPr lang="fr-FR" dirty="0"/>
            <a:t>Permettre de mieux anticiper les périodes de crise en utilisant l’effet tampon</a:t>
          </a:r>
          <a:endParaRPr lang="en-US" dirty="0"/>
        </a:p>
      </dgm:t>
    </dgm:pt>
    <dgm:pt modelId="{6A34B02C-D7F9-4268-A8A0-6296035E380E}" type="parTrans" cxnId="{7010BC71-3ACB-4337-8725-33ED558ADB80}">
      <dgm:prSet/>
      <dgm:spPr/>
      <dgm:t>
        <a:bodyPr/>
        <a:lstStyle/>
        <a:p>
          <a:endParaRPr lang="en-US"/>
        </a:p>
      </dgm:t>
    </dgm:pt>
    <dgm:pt modelId="{0D4CFA45-6BC4-4AE5-8276-7C25140BD45F}" type="sibTrans" cxnId="{7010BC71-3ACB-4337-8725-33ED558ADB80}">
      <dgm:prSet/>
      <dgm:spPr/>
      <dgm:t>
        <a:bodyPr/>
        <a:lstStyle/>
        <a:p>
          <a:endParaRPr lang="en-US"/>
        </a:p>
      </dgm:t>
    </dgm:pt>
    <dgm:pt modelId="{2A818DF4-58CA-47C0-BDEB-C5841F2EC664}" type="pres">
      <dgm:prSet presAssocID="{54ED3C19-47D3-4614-A682-8E345949059D}" presName="root" presStyleCnt="0">
        <dgm:presLayoutVars>
          <dgm:dir/>
          <dgm:resizeHandles val="exact"/>
        </dgm:presLayoutVars>
      </dgm:prSet>
      <dgm:spPr/>
    </dgm:pt>
    <dgm:pt modelId="{186C9A14-315E-4075-A828-2D1F6F554BEC}" type="pres">
      <dgm:prSet presAssocID="{88EED0FE-E9AC-49F1-A432-2A72389E185F}" presName="compNode" presStyleCnt="0"/>
      <dgm:spPr/>
    </dgm:pt>
    <dgm:pt modelId="{B7637EC5-049F-4848-9236-451E57A234C9}" type="pres">
      <dgm:prSet presAssocID="{88EED0FE-E9AC-49F1-A432-2A72389E185F}" presName="bgRect" presStyleLbl="bgShp" presStyleIdx="0" presStyleCnt="5"/>
      <dgm:spPr/>
    </dgm:pt>
    <dgm:pt modelId="{2618FD26-0086-493F-AD53-087A16C8B585}" type="pres">
      <dgm:prSet presAssocID="{88EED0FE-E9AC-49F1-A432-2A72389E18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grandir"/>
        </a:ext>
      </dgm:extLst>
    </dgm:pt>
    <dgm:pt modelId="{5F0E5F00-D30B-4ED7-BD8D-6180F9FA68BF}" type="pres">
      <dgm:prSet presAssocID="{88EED0FE-E9AC-49F1-A432-2A72389E185F}" presName="spaceRect" presStyleCnt="0"/>
      <dgm:spPr/>
    </dgm:pt>
    <dgm:pt modelId="{2A909A99-9E74-4AE9-990A-C326665BA36B}" type="pres">
      <dgm:prSet presAssocID="{88EED0FE-E9AC-49F1-A432-2A72389E185F}" presName="parTx" presStyleLbl="revTx" presStyleIdx="0" presStyleCnt="5">
        <dgm:presLayoutVars>
          <dgm:chMax val="0"/>
          <dgm:chPref val="0"/>
        </dgm:presLayoutVars>
      </dgm:prSet>
      <dgm:spPr/>
    </dgm:pt>
    <dgm:pt modelId="{4D49857F-8690-4117-B721-DD263DB285B8}" type="pres">
      <dgm:prSet presAssocID="{00D05E77-10E3-4CEA-A4B4-14C692C45891}" presName="sibTrans" presStyleCnt="0"/>
      <dgm:spPr/>
    </dgm:pt>
    <dgm:pt modelId="{3F9A94EC-A993-481F-8A96-7568A328E2DD}" type="pres">
      <dgm:prSet presAssocID="{36E52162-37B1-47A3-B740-57ACC32431E4}" presName="compNode" presStyleCnt="0"/>
      <dgm:spPr/>
    </dgm:pt>
    <dgm:pt modelId="{3EB350AB-C9EB-4A57-85CC-B943DCBF7777}" type="pres">
      <dgm:prSet presAssocID="{36E52162-37B1-47A3-B740-57ACC32431E4}" presName="bgRect" presStyleLbl="bgShp" presStyleIdx="1" presStyleCnt="5"/>
      <dgm:spPr/>
    </dgm:pt>
    <dgm:pt modelId="{FAB8C389-1241-42A5-8CD9-B0A121F84911}" type="pres">
      <dgm:prSet presAssocID="{36E52162-37B1-47A3-B740-57ACC32431E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05E38A27-A800-469E-81A4-A384D6FAC68A}" type="pres">
      <dgm:prSet presAssocID="{36E52162-37B1-47A3-B740-57ACC32431E4}" presName="spaceRect" presStyleCnt="0"/>
      <dgm:spPr/>
    </dgm:pt>
    <dgm:pt modelId="{D9739AA4-5D6E-46B1-9343-7231E8B01E2D}" type="pres">
      <dgm:prSet presAssocID="{36E52162-37B1-47A3-B740-57ACC32431E4}" presName="parTx" presStyleLbl="revTx" presStyleIdx="1" presStyleCnt="5">
        <dgm:presLayoutVars>
          <dgm:chMax val="0"/>
          <dgm:chPref val="0"/>
        </dgm:presLayoutVars>
      </dgm:prSet>
      <dgm:spPr/>
    </dgm:pt>
    <dgm:pt modelId="{6B680E03-0061-4A50-A00B-BB5F5A3A4C2A}" type="pres">
      <dgm:prSet presAssocID="{B8E74581-5A39-447B-BAA1-267CC55FA26B}" presName="sibTrans" presStyleCnt="0"/>
      <dgm:spPr/>
    </dgm:pt>
    <dgm:pt modelId="{774A547B-D1BD-4BEB-98A6-1C281D2934A6}" type="pres">
      <dgm:prSet presAssocID="{A5DA0D65-74E4-473E-8FCB-A40D6B95EF79}" presName="compNode" presStyleCnt="0"/>
      <dgm:spPr/>
    </dgm:pt>
    <dgm:pt modelId="{4EA8DF10-2EEE-44E3-81BF-19FEF06FB88E}" type="pres">
      <dgm:prSet presAssocID="{A5DA0D65-74E4-473E-8FCB-A40D6B95EF79}" presName="bgRect" presStyleLbl="bgShp" presStyleIdx="2" presStyleCnt="5"/>
      <dgm:spPr/>
    </dgm:pt>
    <dgm:pt modelId="{78C2849D-C8B9-4CF8-90E0-84342CD301D2}" type="pres">
      <dgm:prSet presAssocID="{A5DA0D65-74E4-473E-8FCB-A40D6B95EF7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che"/>
        </a:ext>
      </dgm:extLst>
    </dgm:pt>
    <dgm:pt modelId="{99D85102-E300-4CB1-B341-36446A528E94}" type="pres">
      <dgm:prSet presAssocID="{A5DA0D65-74E4-473E-8FCB-A40D6B95EF79}" presName="spaceRect" presStyleCnt="0"/>
      <dgm:spPr/>
    </dgm:pt>
    <dgm:pt modelId="{8880492E-F4A5-42A7-B3A1-D98EF8256C7D}" type="pres">
      <dgm:prSet presAssocID="{A5DA0D65-74E4-473E-8FCB-A40D6B95EF79}" presName="parTx" presStyleLbl="revTx" presStyleIdx="2" presStyleCnt="5">
        <dgm:presLayoutVars>
          <dgm:chMax val="0"/>
          <dgm:chPref val="0"/>
        </dgm:presLayoutVars>
      </dgm:prSet>
      <dgm:spPr/>
    </dgm:pt>
    <dgm:pt modelId="{E7747F78-6507-460F-85CE-5AABF7C00EBF}" type="pres">
      <dgm:prSet presAssocID="{833B975A-40E4-4F60-B161-030B367977C2}" presName="sibTrans" presStyleCnt="0"/>
      <dgm:spPr/>
    </dgm:pt>
    <dgm:pt modelId="{17599E24-035F-4C06-B70D-4452601FADA0}" type="pres">
      <dgm:prSet presAssocID="{CCAC1CE0-43AC-492D-AEE8-AB08C79B3015}" presName="compNode" presStyleCnt="0"/>
      <dgm:spPr/>
    </dgm:pt>
    <dgm:pt modelId="{6745C8F8-CB0B-4B9D-8E78-E4CFD4995A92}" type="pres">
      <dgm:prSet presAssocID="{CCAC1CE0-43AC-492D-AEE8-AB08C79B3015}" presName="bgRect" presStyleLbl="bgShp" presStyleIdx="3" presStyleCnt="5"/>
      <dgm:spPr/>
    </dgm:pt>
    <dgm:pt modelId="{E0DE5944-3797-4865-88A6-6F93365CE552}" type="pres">
      <dgm:prSet presAssocID="{CCAC1CE0-43AC-492D-AEE8-AB08C79B30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gent"/>
        </a:ext>
      </dgm:extLst>
    </dgm:pt>
    <dgm:pt modelId="{6F188A45-458F-4E79-9C6E-F9DD7E167E78}" type="pres">
      <dgm:prSet presAssocID="{CCAC1CE0-43AC-492D-AEE8-AB08C79B3015}" presName="spaceRect" presStyleCnt="0"/>
      <dgm:spPr/>
    </dgm:pt>
    <dgm:pt modelId="{394EDAC2-20B0-40A3-8B95-0AFA143AB44C}" type="pres">
      <dgm:prSet presAssocID="{CCAC1CE0-43AC-492D-AEE8-AB08C79B3015}" presName="parTx" presStyleLbl="revTx" presStyleIdx="3" presStyleCnt="5">
        <dgm:presLayoutVars>
          <dgm:chMax val="0"/>
          <dgm:chPref val="0"/>
        </dgm:presLayoutVars>
      </dgm:prSet>
      <dgm:spPr/>
    </dgm:pt>
    <dgm:pt modelId="{AF0E0ADD-7231-4F20-ACFB-6338134414B6}" type="pres">
      <dgm:prSet presAssocID="{FB32750F-66DB-4A63-AFE3-C7070A703E7C}" presName="sibTrans" presStyleCnt="0"/>
      <dgm:spPr/>
    </dgm:pt>
    <dgm:pt modelId="{77A38D95-D4CE-44DF-91C1-8DD26F1F712B}" type="pres">
      <dgm:prSet presAssocID="{B07803BA-2E2A-4028-8D90-5E4563E7C16B}" presName="compNode" presStyleCnt="0"/>
      <dgm:spPr/>
    </dgm:pt>
    <dgm:pt modelId="{9F0407C0-F9F1-4048-AEF9-86A1912FDD8F}" type="pres">
      <dgm:prSet presAssocID="{B07803BA-2E2A-4028-8D90-5E4563E7C16B}" presName="bgRect" presStyleLbl="bgShp" presStyleIdx="4" presStyleCnt="5"/>
      <dgm:spPr/>
    </dgm:pt>
    <dgm:pt modelId="{3B3E1F64-15DF-45BF-ACD9-8D7EE4548C28}" type="pres">
      <dgm:prSet presAssocID="{B07803BA-2E2A-4028-8D90-5E4563E7C16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E7B281F5-5FF7-4B7E-9B77-385916F43BE4}" type="pres">
      <dgm:prSet presAssocID="{B07803BA-2E2A-4028-8D90-5E4563E7C16B}" presName="spaceRect" presStyleCnt="0"/>
      <dgm:spPr/>
    </dgm:pt>
    <dgm:pt modelId="{7191D476-2F62-4910-B40C-D3A74B139B5B}" type="pres">
      <dgm:prSet presAssocID="{B07803BA-2E2A-4028-8D90-5E4563E7C16B}" presName="parTx" presStyleLbl="revTx" presStyleIdx="4" presStyleCnt="5">
        <dgm:presLayoutVars>
          <dgm:chMax val="0"/>
          <dgm:chPref val="0"/>
        </dgm:presLayoutVars>
      </dgm:prSet>
      <dgm:spPr/>
    </dgm:pt>
  </dgm:ptLst>
  <dgm:cxnLst>
    <dgm:cxn modelId="{F5B18E04-4DB6-40DA-98DC-67275B544438}" type="presOf" srcId="{CCAC1CE0-43AC-492D-AEE8-AB08C79B3015}" destId="{394EDAC2-20B0-40A3-8B95-0AFA143AB44C}" srcOrd="0" destOrd="0" presId="urn:microsoft.com/office/officeart/2018/2/layout/IconVerticalSolidList"/>
    <dgm:cxn modelId="{1AF7CF12-494F-484E-8CA3-26A45A693036}" type="presOf" srcId="{A5DA0D65-74E4-473E-8FCB-A40D6B95EF79}" destId="{8880492E-F4A5-42A7-B3A1-D98EF8256C7D}" srcOrd="0" destOrd="0" presId="urn:microsoft.com/office/officeart/2018/2/layout/IconVerticalSolidList"/>
    <dgm:cxn modelId="{B6DB4C2F-6BA7-4242-8E22-66E3F64882DD}" srcId="{54ED3C19-47D3-4614-A682-8E345949059D}" destId="{36E52162-37B1-47A3-B740-57ACC32431E4}" srcOrd="1" destOrd="0" parTransId="{52EBBDDD-7D5A-4AD5-A9AB-E08C87AB97F3}" sibTransId="{B8E74581-5A39-447B-BAA1-267CC55FA26B}"/>
    <dgm:cxn modelId="{8E446533-2CC1-42FC-8D67-456032A16303}" srcId="{54ED3C19-47D3-4614-A682-8E345949059D}" destId="{CCAC1CE0-43AC-492D-AEE8-AB08C79B3015}" srcOrd="3" destOrd="0" parTransId="{8DF7A381-A4C8-4F11-9BE7-E1C3C8AADCCB}" sibTransId="{FB32750F-66DB-4A63-AFE3-C7070A703E7C}"/>
    <dgm:cxn modelId="{7010BC71-3ACB-4337-8725-33ED558ADB80}" srcId="{54ED3C19-47D3-4614-A682-8E345949059D}" destId="{B07803BA-2E2A-4028-8D90-5E4563E7C16B}" srcOrd="4" destOrd="0" parTransId="{6A34B02C-D7F9-4268-A8A0-6296035E380E}" sibTransId="{0D4CFA45-6BC4-4AE5-8276-7C25140BD45F}"/>
    <dgm:cxn modelId="{D3BC2A8E-ED4A-4108-86C5-219A31A58C47}" srcId="{54ED3C19-47D3-4614-A682-8E345949059D}" destId="{88EED0FE-E9AC-49F1-A432-2A72389E185F}" srcOrd="0" destOrd="0" parTransId="{0C314C69-882F-4E21-A642-19176E2A574F}" sibTransId="{00D05E77-10E3-4CEA-A4B4-14C692C45891}"/>
    <dgm:cxn modelId="{C899BC91-84B8-4033-9943-1E37B0E09CE2}" type="presOf" srcId="{36E52162-37B1-47A3-B740-57ACC32431E4}" destId="{D9739AA4-5D6E-46B1-9343-7231E8B01E2D}" srcOrd="0" destOrd="0" presId="urn:microsoft.com/office/officeart/2018/2/layout/IconVerticalSolidList"/>
    <dgm:cxn modelId="{D8F5F5A0-B106-4CD4-8C99-EC2BC5035B13}" type="presOf" srcId="{54ED3C19-47D3-4614-A682-8E345949059D}" destId="{2A818DF4-58CA-47C0-BDEB-C5841F2EC664}" srcOrd="0" destOrd="0" presId="urn:microsoft.com/office/officeart/2018/2/layout/IconVerticalSolidList"/>
    <dgm:cxn modelId="{1A689EE3-C4DC-47CF-AC96-02E6EE83D429}" type="presOf" srcId="{B07803BA-2E2A-4028-8D90-5E4563E7C16B}" destId="{7191D476-2F62-4910-B40C-D3A74B139B5B}" srcOrd="0" destOrd="0" presId="urn:microsoft.com/office/officeart/2018/2/layout/IconVerticalSolidList"/>
    <dgm:cxn modelId="{7EABEEF1-D5A9-4DCE-9A33-2ED58E5C000A}" srcId="{54ED3C19-47D3-4614-A682-8E345949059D}" destId="{A5DA0D65-74E4-473E-8FCB-A40D6B95EF79}" srcOrd="2" destOrd="0" parTransId="{BF10459A-6258-45F6-92C4-FFCC44F44955}" sibTransId="{833B975A-40E4-4F60-B161-030B367977C2}"/>
    <dgm:cxn modelId="{C6CE4AFB-CE6E-437E-B4E9-72E13D001612}" type="presOf" srcId="{88EED0FE-E9AC-49F1-A432-2A72389E185F}" destId="{2A909A99-9E74-4AE9-990A-C326665BA36B}" srcOrd="0" destOrd="0" presId="urn:microsoft.com/office/officeart/2018/2/layout/IconVerticalSolidList"/>
    <dgm:cxn modelId="{8AB892BB-274D-4DE3-81F6-24AF8BBF0EF4}" type="presParOf" srcId="{2A818DF4-58CA-47C0-BDEB-C5841F2EC664}" destId="{186C9A14-315E-4075-A828-2D1F6F554BEC}" srcOrd="0" destOrd="0" presId="urn:microsoft.com/office/officeart/2018/2/layout/IconVerticalSolidList"/>
    <dgm:cxn modelId="{26807022-C74D-4D2E-AAA2-41B428EC8033}" type="presParOf" srcId="{186C9A14-315E-4075-A828-2D1F6F554BEC}" destId="{B7637EC5-049F-4848-9236-451E57A234C9}" srcOrd="0" destOrd="0" presId="urn:microsoft.com/office/officeart/2018/2/layout/IconVerticalSolidList"/>
    <dgm:cxn modelId="{6009E9DF-FB63-4BDF-8421-2A0AA9D2B30F}" type="presParOf" srcId="{186C9A14-315E-4075-A828-2D1F6F554BEC}" destId="{2618FD26-0086-493F-AD53-087A16C8B585}" srcOrd="1" destOrd="0" presId="urn:microsoft.com/office/officeart/2018/2/layout/IconVerticalSolidList"/>
    <dgm:cxn modelId="{7021EBC5-DEBC-43BE-A78F-9BD9C936B9C8}" type="presParOf" srcId="{186C9A14-315E-4075-A828-2D1F6F554BEC}" destId="{5F0E5F00-D30B-4ED7-BD8D-6180F9FA68BF}" srcOrd="2" destOrd="0" presId="urn:microsoft.com/office/officeart/2018/2/layout/IconVerticalSolidList"/>
    <dgm:cxn modelId="{934108C1-88EB-4F45-AC18-DF2BD19C121D}" type="presParOf" srcId="{186C9A14-315E-4075-A828-2D1F6F554BEC}" destId="{2A909A99-9E74-4AE9-990A-C326665BA36B}" srcOrd="3" destOrd="0" presId="urn:microsoft.com/office/officeart/2018/2/layout/IconVerticalSolidList"/>
    <dgm:cxn modelId="{4DF87A53-3082-4B85-9D77-99C92D6B536D}" type="presParOf" srcId="{2A818DF4-58CA-47C0-BDEB-C5841F2EC664}" destId="{4D49857F-8690-4117-B721-DD263DB285B8}" srcOrd="1" destOrd="0" presId="urn:microsoft.com/office/officeart/2018/2/layout/IconVerticalSolidList"/>
    <dgm:cxn modelId="{39104530-B2E8-4BF8-981E-F9F8CFA04049}" type="presParOf" srcId="{2A818DF4-58CA-47C0-BDEB-C5841F2EC664}" destId="{3F9A94EC-A993-481F-8A96-7568A328E2DD}" srcOrd="2" destOrd="0" presId="urn:microsoft.com/office/officeart/2018/2/layout/IconVerticalSolidList"/>
    <dgm:cxn modelId="{08E36A4F-D544-4F05-A1B6-00F41925B36C}" type="presParOf" srcId="{3F9A94EC-A993-481F-8A96-7568A328E2DD}" destId="{3EB350AB-C9EB-4A57-85CC-B943DCBF7777}" srcOrd="0" destOrd="0" presId="urn:microsoft.com/office/officeart/2018/2/layout/IconVerticalSolidList"/>
    <dgm:cxn modelId="{BA31841C-F63C-4317-9612-BC7DC246C6BB}" type="presParOf" srcId="{3F9A94EC-A993-481F-8A96-7568A328E2DD}" destId="{FAB8C389-1241-42A5-8CD9-B0A121F84911}" srcOrd="1" destOrd="0" presId="urn:microsoft.com/office/officeart/2018/2/layout/IconVerticalSolidList"/>
    <dgm:cxn modelId="{3EF0C1B8-A241-4A00-83F2-371469AF8CC3}" type="presParOf" srcId="{3F9A94EC-A993-481F-8A96-7568A328E2DD}" destId="{05E38A27-A800-469E-81A4-A384D6FAC68A}" srcOrd="2" destOrd="0" presId="urn:microsoft.com/office/officeart/2018/2/layout/IconVerticalSolidList"/>
    <dgm:cxn modelId="{58BAE19F-E13C-45E6-A15E-175D96B57997}" type="presParOf" srcId="{3F9A94EC-A993-481F-8A96-7568A328E2DD}" destId="{D9739AA4-5D6E-46B1-9343-7231E8B01E2D}" srcOrd="3" destOrd="0" presId="urn:microsoft.com/office/officeart/2018/2/layout/IconVerticalSolidList"/>
    <dgm:cxn modelId="{A4110F46-264E-4396-BCF0-85CBA763B1CD}" type="presParOf" srcId="{2A818DF4-58CA-47C0-BDEB-C5841F2EC664}" destId="{6B680E03-0061-4A50-A00B-BB5F5A3A4C2A}" srcOrd="3" destOrd="0" presId="urn:microsoft.com/office/officeart/2018/2/layout/IconVerticalSolidList"/>
    <dgm:cxn modelId="{FF95407A-F74E-4064-AC72-5534E90CDB89}" type="presParOf" srcId="{2A818DF4-58CA-47C0-BDEB-C5841F2EC664}" destId="{774A547B-D1BD-4BEB-98A6-1C281D2934A6}" srcOrd="4" destOrd="0" presId="urn:microsoft.com/office/officeart/2018/2/layout/IconVerticalSolidList"/>
    <dgm:cxn modelId="{CFF39AC7-D572-4879-B2F3-E87FB412B95F}" type="presParOf" srcId="{774A547B-D1BD-4BEB-98A6-1C281D2934A6}" destId="{4EA8DF10-2EEE-44E3-81BF-19FEF06FB88E}" srcOrd="0" destOrd="0" presId="urn:microsoft.com/office/officeart/2018/2/layout/IconVerticalSolidList"/>
    <dgm:cxn modelId="{F693E6E9-BD4F-491E-A000-FEC59AA070AB}" type="presParOf" srcId="{774A547B-D1BD-4BEB-98A6-1C281D2934A6}" destId="{78C2849D-C8B9-4CF8-90E0-84342CD301D2}" srcOrd="1" destOrd="0" presId="urn:microsoft.com/office/officeart/2018/2/layout/IconVerticalSolidList"/>
    <dgm:cxn modelId="{9619F8ED-54C4-49BF-B229-A7D30A1A871E}" type="presParOf" srcId="{774A547B-D1BD-4BEB-98A6-1C281D2934A6}" destId="{99D85102-E300-4CB1-B341-36446A528E94}" srcOrd="2" destOrd="0" presId="urn:microsoft.com/office/officeart/2018/2/layout/IconVerticalSolidList"/>
    <dgm:cxn modelId="{162BFF1B-162F-42D1-8B26-3DBB78409C4F}" type="presParOf" srcId="{774A547B-D1BD-4BEB-98A6-1C281D2934A6}" destId="{8880492E-F4A5-42A7-B3A1-D98EF8256C7D}" srcOrd="3" destOrd="0" presId="urn:microsoft.com/office/officeart/2018/2/layout/IconVerticalSolidList"/>
    <dgm:cxn modelId="{391A1E26-43D2-463F-9108-5975A78F23B4}" type="presParOf" srcId="{2A818DF4-58CA-47C0-BDEB-C5841F2EC664}" destId="{E7747F78-6507-460F-85CE-5AABF7C00EBF}" srcOrd="5" destOrd="0" presId="urn:microsoft.com/office/officeart/2018/2/layout/IconVerticalSolidList"/>
    <dgm:cxn modelId="{203779DB-061C-4F04-A0DA-DE8EAA015E99}" type="presParOf" srcId="{2A818DF4-58CA-47C0-BDEB-C5841F2EC664}" destId="{17599E24-035F-4C06-B70D-4452601FADA0}" srcOrd="6" destOrd="0" presId="urn:microsoft.com/office/officeart/2018/2/layout/IconVerticalSolidList"/>
    <dgm:cxn modelId="{A5F4B04C-95DB-4CE4-B62B-B0F3B98C5469}" type="presParOf" srcId="{17599E24-035F-4C06-B70D-4452601FADA0}" destId="{6745C8F8-CB0B-4B9D-8E78-E4CFD4995A92}" srcOrd="0" destOrd="0" presId="urn:microsoft.com/office/officeart/2018/2/layout/IconVerticalSolidList"/>
    <dgm:cxn modelId="{6EC15607-B910-40D5-8C09-D7DB960F421D}" type="presParOf" srcId="{17599E24-035F-4C06-B70D-4452601FADA0}" destId="{E0DE5944-3797-4865-88A6-6F93365CE552}" srcOrd="1" destOrd="0" presId="urn:microsoft.com/office/officeart/2018/2/layout/IconVerticalSolidList"/>
    <dgm:cxn modelId="{F18FDD4D-ECBA-435A-BF46-054AA97644FD}" type="presParOf" srcId="{17599E24-035F-4C06-B70D-4452601FADA0}" destId="{6F188A45-458F-4E79-9C6E-F9DD7E167E78}" srcOrd="2" destOrd="0" presId="urn:microsoft.com/office/officeart/2018/2/layout/IconVerticalSolidList"/>
    <dgm:cxn modelId="{08F45FCD-0854-4767-82D6-F8B6745FAB84}" type="presParOf" srcId="{17599E24-035F-4C06-B70D-4452601FADA0}" destId="{394EDAC2-20B0-40A3-8B95-0AFA143AB44C}" srcOrd="3" destOrd="0" presId="urn:microsoft.com/office/officeart/2018/2/layout/IconVerticalSolidList"/>
    <dgm:cxn modelId="{8AE7D1A6-371B-45A4-8236-6B58F99AD0A8}" type="presParOf" srcId="{2A818DF4-58CA-47C0-BDEB-C5841F2EC664}" destId="{AF0E0ADD-7231-4F20-ACFB-6338134414B6}" srcOrd="7" destOrd="0" presId="urn:microsoft.com/office/officeart/2018/2/layout/IconVerticalSolidList"/>
    <dgm:cxn modelId="{C01875F1-0E40-41FC-A069-6659B778B8EB}" type="presParOf" srcId="{2A818DF4-58CA-47C0-BDEB-C5841F2EC664}" destId="{77A38D95-D4CE-44DF-91C1-8DD26F1F712B}" srcOrd="8" destOrd="0" presId="urn:microsoft.com/office/officeart/2018/2/layout/IconVerticalSolidList"/>
    <dgm:cxn modelId="{0DB793E1-6F78-4914-A464-3CECD8E84823}" type="presParOf" srcId="{77A38D95-D4CE-44DF-91C1-8DD26F1F712B}" destId="{9F0407C0-F9F1-4048-AEF9-86A1912FDD8F}" srcOrd="0" destOrd="0" presId="urn:microsoft.com/office/officeart/2018/2/layout/IconVerticalSolidList"/>
    <dgm:cxn modelId="{0DF0E65A-EBF6-4D39-B8C6-41CFA9A6FA8C}" type="presParOf" srcId="{77A38D95-D4CE-44DF-91C1-8DD26F1F712B}" destId="{3B3E1F64-15DF-45BF-ACD9-8D7EE4548C28}" srcOrd="1" destOrd="0" presId="urn:microsoft.com/office/officeart/2018/2/layout/IconVerticalSolidList"/>
    <dgm:cxn modelId="{F402B91B-24B2-477F-862D-428879B77403}" type="presParOf" srcId="{77A38D95-D4CE-44DF-91C1-8DD26F1F712B}" destId="{E7B281F5-5FF7-4B7E-9B77-385916F43BE4}" srcOrd="2" destOrd="0" presId="urn:microsoft.com/office/officeart/2018/2/layout/IconVerticalSolidList"/>
    <dgm:cxn modelId="{F000C054-CD4F-4AB3-974D-7F7C95EAC764}" type="presParOf" srcId="{77A38D95-D4CE-44DF-91C1-8DD26F1F712B}" destId="{7191D476-2F62-4910-B40C-D3A74B139B5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6371BAE-2816-44A3-BF6B-38E2E335EA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1FF07B-48A3-4AF7-8494-6E32BE57F077}">
      <dgm:prSet/>
      <dgm:spPr/>
      <dgm:t>
        <a:bodyPr/>
        <a:lstStyle/>
        <a:p>
          <a:r>
            <a:rPr lang="fr-FR"/>
            <a:t>Analyser les offres concurrentes</a:t>
          </a:r>
          <a:endParaRPr lang="en-US"/>
        </a:p>
      </dgm:t>
    </dgm:pt>
    <dgm:pt modelId="{8114AA28-9300-4768-9264-80AC716F58F6}" type="parTrans" cxnId="{D3DDFE3F-EEFF-4543-80D0-D47375E57B8B}">
      <dgm:prSet/>
      <dgm:spPr/>
      <dgm:t>
        <a:bodyPr/>
        <a:lstStyle/>
        <a:p>
          <a:endParaRPr lang="en-US"/>
        </a:p>
      </dgm:t>
    </dgm:pt>
    <dgm:pt modelId="{B7860EE1-E0CF-47C8-B382-87B63EE2EA55}" type="sibTrans" cxnId="{D3DDFE3F-EEFF-4543-80D0-D47375E57B8B}">
      <dgm:prSet/>
      <dgm:spPr/>
      <dgm:t>
        <a:bodyPr/>
        <a:lstStyle/>
        <a:p>
          <a:endParaRPr lang="en-US"/>
        </a:p>
      </dgm:t>
    </dgm:pt>
    <dgm:pt modelId="{389CC80A-262F-452F-BA8D-00E20FF54779}">
      <dgm:prSet/>
      <dgm:spPr/>
      <dgm:t>
        <a:bodyPr/>
        <a:lstStyle/>
        <a:p>
          <a:r>
            <a:rPr lang="fr-FR"/>
            <a:t>Se démarquer en proposant des offres différentes grâce aux partenaires</a:t>
          </a:r>
          <a:endParaRPr lang="en-US"/>
        </a:p>
      </dgm:t>
    </dgm:pt>
    <dgm:pt modelId="{7D5D230D-14AE-4F1F-92AE-7606FE661339}" type="parTrans" cxnId="{621EE790-23F7-4AC3-A011-AD0C108E6D73}">
      <dgm:prSet/>
      <dgm:spPr/>
      <dgm:t>
        <a:bodyPr/>
        <a:lstStyle/>
        <a:p>
          <a:endParaRPr lang="en-US"/>
        </a:p>
      </dgm:t>
    </dgm:pt>
    <dgm:pt modelId="{8BDE3522-B7C7-49E5-A5F5-C6E9FBB1CC77}" type="sibTrans" cxnId="{621EE790-23F7-4AC3-A011-AD0C108E6D73}">
      <dgm:prSet/>
      <dgm:spPr/>
      <dgm:t>
        <a:bodyPr/>
        <a:lstStyle/>
        <a:p>
          <a:endParaRPr lang="en-US"/>
        </a:p>
      </dgm:t>
    </dgm:pt>
    <dgm:pt modelId="{7587A8CC-956F-46D1-B80F-92CA437EC4D1}">
      <dgm:prSet/>
      <dgm:spPr/>
      <dgm:t>
        <a:bodyPr/>
        <a:lstStyle/>
        <a:p>
          <a:r>
            <a:rPr lang="fr-FR"/>
            <a:t>Proposer des services complémentaires (garanties, formations, etc…)</a:t>
          </a:r>
          <a:endParaRPr lang="en-US"/>
        </a:p>
      </dgm:t>
    </dgm:pt>
    <dgm:pt modelId="{0179867D-A235-42F1-883B-77809749D92A}" type="parTrans" cxnId="{337E4AAF-F26B-46FB-A447-7EF98DE095D6}">
      <dgm:prSet/>
      <dgm:spPr/>
      <dgm:t>
        <a:bodyPr/>
        <a:lstStyle/>
        <a:p>
          <a:endParaRPr lang="en-US"/>
        </a:p>
      </dgm:t>
    </dgm:pt>
    <dgm:pt modelId="{9EEFFFA1-5DFF-40CC-8FE6-19DB11F1B580}" type="sibTrans" cxnId="{337E4AAF-F26B-46FB-A447-7EF98DE095D6}">
      <dgm:prSet/>
      <dgm:spPr/>
      <dgm:t>
        <a:bodyPr/>
        <a:lstStyle/>
        <a:p>
          <a:endParaRPr lang="en-US"/>
        </a:p>
      </dgm:t>
    </dgm:pt>
    <dgm:pt modelId="{E6411D88-4BD4-47A7-8E8C-A4395B0315CA}">
      <dgm:prSet/>
      <dgm:spPr/>
      <dgm:t>
        <a:bodyPr/>
        <a:lstStyle/>
        <a:p>
          <a:r>
            <a:rPr lang="fr-FR"/>
            <a:t>Négocier des volumes stables ou croissants pour gérer la capacité de production</a:t>
          </a:r>
          <a:endParaRPr lang="en-US"/>
        </a:p>
      </dgm:t>
    </dgm:pt>
    <dgm:pt modelId="{91AACAA4-B257-4AE0-930B-49F0D7F8F567}" type="parTrans" cxnId="{FF8A4C8C-3544-4275-B0D9-8FEBB7B2E789}">
      <dgm:prSet/>
      <dgm:spPr/>
      <dgm:t>
        <a:bodyPr/>
        <a:lstStyle/>
        <a:p>
          <a:endParaRPr lang="en-US"/>
        </a:p>
      </dgm:t>
    </dgm:pt>
    <dgm:pt modelId="{32650D4A-0CA0-40CC-A00F-77080A02C940}" type="sibTrans" cxnId="{FF8A4C8C-3544-4275-B0D9-8FEBB7B2E789}">
      <dgm:prSet/>
      <dgm:spPr/>
      <dgm:t>
        <a:bodyPr/>
        <a:lstStyle/>
        <a:p>
          <a:endParaRPr lang="en-US"/>
        </a:p>
      </dgm:t>
    </dgm:pt>
    <dgm:pt modelId="{90C0E356-7D0E-454E-83B0-7268B437940D}">
      <dgm:prSet/>
      <dgm:spPr/>
      <dgm:t>
        <a:bodyPr/>
        <a:lstStyle/>
        <a:p>
          <a:r>
            <a:rPr lang="fr-FR"/>
            <a:t>Négocier des contrats à long terme pour éviter la volatilité du marché (matières premières, énergies)</a:t>
          </a:r>
          <a:endParaRPr lang="en-US"/>
        </a:p>
      </dgm:t>
    </dgm:pt>
    <dgm:pt modelId="{B5AF14B5-D629-4E78-BE91-00DACB73F728}" type="parTrans" cxnId="{4799B69C-96EE-4F76-B5AF-7943438388C8}">
      <dgm:prSet/>
      <dgm:spPr/>
      <dgm:t>
        <a:bodyPr/>
        <a:lstStyle/>
        <a:p>
          <a:endParaRPr lang="en-US"/>
        </a:p>
      </dgm:t>
    </dgm:pt>
    <dgm:pt modelId="{69780708-1210-4002-9B52-832385D4652C}" type="sibTrans" cxnId="{4799B69C-96EE-4F76-B5AF-7943438388C8}">
      <dgm:prSet/>
      <dgm:spPr/>
      <dgm:t>
        <a:bodyPr/>
        <a:lstStyle/>
        <a:p>
          <a:endParaRPr lang="en-US"/>
        </a:p>
      </dgm:t>
    </dgm:pt>
    <dgm:pt modelId="{BDA60085-0544-4749-BD31-AEEB2B29CCAF}">
      <dgm:prSet/>
      <dgm:spPr/>
      <dgm:t>
        <a:bodyPr/>
        <a:lstStyle/>
        <a:p>
          <a:r>
            <a:rPr lang="fr-FR"/>
            <a:t>S’adapter à des besoins spécifiques pour peser dans les négociations et proposer une offre nouvelle</a:t>
          </a:r>
          <a:endParaRPr lang="en-US"/>
        </a:p>
      </dgm:t>
    </dgm:pt>
    <dgm:pt modelId="{2F09DEA4-A450-49C2-BD81-32ADF63C9530}" type="parTrans" cxnId="{D44BE7EC-36BC-46FA-B28D-2E2C1FFE1569}">
      <dgm:prSet/>
      <dgm:spPr/>
      <dgm:t>
        <a:bodyPr/>
        <a:lstStyle/>
        <a:p>
          <a:endParaRPr lang="en-US"/>
        </a:p>
      </dgm:t>
    </dgm:pt>
    <dgm:pt modelId="{D7077844-28FD-47F0-815B-6C8AAEAC1324}" type="sibTrans" cxnId="{D44BE7EC-36BC-46FA-B28D-2E2C1FFE1569}">
      <dgm:prSet/>
      <dgm:spPr/>
      <dgm:t>
        <a:bodyPr/>
        <a:lstStyle/>
        <a:p>
          <a:endParaRPr lang="en-US"/>
        </a:p>
      </dgm:t>
    </dgm:pt>
    <dgm:pt modelId="{1979A288-970F-4CF4-B5D2-92B88708803F}" type="pres">
      <dgm:prSet presAssocID="{96371BAE-2816-44A3-BF6B-38E2E335EA17}" presName="root" presStyleCnt="0">
        <dgm:presLayoutVars>
          <dgm:dir/>
          <dgm:resizeHandles val="exact"/>
        </dgm:presLayoutVars>
      </dgm:prSet>
      <dgm:spPr/>
    </dgm:pt>
    <dgm:pt modelId="{9214D93C-8DD2-457F-8563-DE9456C721F1}" type="pres">
      <dgm:prSet presAssocID="{AA1FF07B-48A3-4AF7-8494-6E32BE57F077}" presName="compNode" presStyleCnt="0"/>
      <dgm:spPr/>
    </dgm:pt>
    <dgm:pt modelId="{13CD971C-8DA9-4A90-B99A-FDCC40483B46}" type="pres">
      <dgm:prSet presAssocID="{AA1FF07B-48A3-4AF7-8494-6E32BE57F077}" presName="bgRect" presStyleLbl="bgShp" presStyleIdx="0" presStyleCnt="6"/>
      <dgm:spPr/>
    </dgm:pt>
    <dgm:pt modelId="{B57AB912-C607-4BDD-8BD5-1FCD374FD660}" type="pres">
      <dgm:prSet presAssocID="{AA1FF07B-48A3-4AF7-8494-6E32BE57F07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9AB636E-AD23-4D2E-A6E6-46D7403A8D86}" type="pres">
      <dgm:prSet presAssocID="{AA1FF07B-48A3-4AF7-8494-6E32BE57F077}" presName="spaceRect" presStyleCnt="0"/>
      <dgm:spPr/>
    </dgm:pt>
    <dgm:pt modelId="{EECE500A-EC28-46BF-B665-F74C920474F2}" type="pres">
      <dgm:prSet presAssocID="{AA1FF07B-48A3-4AF7-8494-6E32BE57F077}" presName="parTx" presStyleLbl="revTx" presStyleIdx="0" presStyleCnt="6">
        <dgm:presLayoutVars>
          <dgm:chMax val="0"/>
          <dgm:chPref val="0"/>
        </dgm:presLayoutVars>
      </dgm:prSet>
      <dgm:spPr/>
    </dgm:pt>
    <dgm:pt modelId="{7A8A0B0B-7CB7-430D-829F-D9D7A0933E19}" type="pres">
      <dgm:prSet presAssocID="{B7860EE1-E0CF-47C8-B382-87B63EE2EA55}" presName="sibTrans" presStyleCnt="0"/>
      <dgm:spPr/>
    </dgm:pt>
    <dgm:pt modelId="{39B9F3FD-2D63-4F96-97C7-E58CAC0C2552}" type="pres">
      <dgm:prSet presAssocID="{389CC80A-262F-452F-BA8D-00E20FF54779}" presName="compNode" presStyleCnt="0"/>
      <dgm:spPr/>
    </dgm:pt>
    <dgm:pt modelId="{DCAE3A65-0704-43E4-9113-10ADB249FACE}" type="pres">
      <dgm:prSet presAssocID="{389CC80A-262F-452F-BA8D-00E20FF54779}" presName="bgRect" presStyleLbl="bgShp" presStyleIdx="1" presStyleCnt="6"/>
      <dgm:spPr/>
    </dgm:pt>
    <dgm:pt modelId="{E9FFEF01-9A68-46EA-8BB6-59C360FC1614}" type="pres">
      <dgm:prSet presAssocID="{389CC80A-262F-452F-BA8D-00E20FF5477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ignée de main"/>
        </a:ext>
      </dgm:extLst>
    </dgm:pt>
    <dgm:pt modelId="{EB2E168A-CBD1-469C-AF52-0ED37A9DF5AA}" type="pres">
      <dgm:prSet presAssocID="{389CC80A-262F-452F-BA8D-00E20FF54779}" presName="spaceRect" presStyleCnt="0"/>
      <dgm:spPr/>
    </dgm:pt>
    <dgm:pt modelId="{96D7FF4B-FF75-4FD1-B7E9-17ED80DE0AB2}" type="pres">
      <dgm:prSet presAssocID="{389CC80A-262F-452F-BA8D-00E20FF54779}" presName="parTx" presStyleLbl="revTx" presStyleIdx="1" presStyleCnt="6">
        <dgm:presLayoutVars>
          <dgm:chMax val="0"/>
          <dgm:chPref val="0"/>
        </dgm:presLayoutVars>
      </dgm:prSet>
      <dgm:spPr/>
    </dgm:pt>
    <dgm:pt modelId="{B6234AD9-00E3-4434-96F0-3CDBF8E1336D}" type="pres">
      <dgm:prSet presAssocID="{8BDE3522-B7C7-49E5-A5F5-C6E9FBB1CC77}" presName="sibTrans" presStyleCnt="0"/>
      <dgm:spPr/>
    </dgm:pt>
    <dgm:pt modelId="{70638D59-6B16-43BE-A4A0-5D205597DE34}" type="pres">
      <dgm:prSet presAssocID="{7587A8CC-956F-46D1-B80F-92CA437EC4D1}" presName="compNode" presStyleCnt="0"/>
      <dgm:spPr/>
    </dgm:pt>
    <dgm:pt modelId="{4FF504E4-90B6-4A0D-AAA1-2111809C74BD}" type="pres">
      <dgm:prSet presAssocID="{7587A8CC-956F-46D1-B80F-92CA437EC4D1}" presName="bgRect" presStyleLbl="bgShp" presStyleIdx="2" presStyleCnt="6"/>
      <dgm:spPr/>
    </dgm:pt>
    <dgm:pt modelId="{50FD4AD2-A296-4DE9-941E-809B7E858BB8}" type="pres">
      <dgm:prSet presAssocID="{7587A8CC-956F-46D1-B80F-92CA437EC4D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é"/>
        </a:ext>
      </dgm:extLst>
    </dgm:pt>
    <dgm:pt modelId="{434ADA7F-8854-4010-A3F3-3351458B2130}" type="pres">
      <dgm:prSet presAssocID="{7587A8CC-956F-46D1-B80F-92CA437EC4D1}" presName="spaceRect" presStyleCnt="0"/>
      <dgm:spPr/>
    </dgm:pt>
    <dgm:pt modelId="{F122FE61-0138-4EF3-91FD-1C9F9E9475A2}" type="pres">
      <dgm:prSet presAssocID="{7587A8CC-956F-46D1-B80F-92CA437EC4D1}" presName="parTx" presStyleLbl="revTx" presStyleIdx="2" presStyleCnt="6">
        <dgm:presLayoutVars>
          <dgm:chMax val="0"/>
          <dgm:chPref val="0"/>
        </dgm:presLayoutVars>
      </dgm:prSet>
      <dgm:spPr/>
    </dgm:pt>
    <dgm:pt modelId="{5308CD22-042F-4367-90B1-409C8187D98C}" type="pres">
      <dgm:prSet presAssocID="{9EEFFFA1-5DFF-40CC-8FE6-19DB11F1B580}" presName="sibTrans" presStyleCnt="0"/>
      <dgm:spPr/>
    </dgm:pt>
    <dgm:pt modelId="{10E92BB9-352A-4403-AED2-89EF2B90EDD2}" type="pres">
      <dgm:prSet presAssocID="{E6411D88-4BD4-47A7-8E8C-A4395B0315CA}" presName="compNode" presStyleCnt="0"/>
      <dgm:spPr/>
    </dgm:pt>
    <dgm:pt modelId="{05CFEBEA-62A2-46D9-B6FC-5AA7A6D7F4E6}" type="pres">
      <dgm:prSet presAssocID="{E6411D88-4BD4-47A7-8E8C-A4395B0315CA}" presName="bgRect" presStyleLbl="bgShp" presStyleIdx="3" presStyleCnt="6"/>
      <dgm:spPr/>
    </dgm:pt>
    <dgm:pt modelId="{F29474D5-F719-4D27-95AF-D63756B70ED4}" type="pres">
      <dgm:prSet presAssocID="{E6411D88-4BD4-47A7-8E8C-A4395B0315C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che"/>
        </a:ext>
      </dgm:extLst>
    </dgm:pt>
    <dgm:pt modelId="{7ACD4FD6-1382-4548-89C9-852592C5CD53}" type="pres">
      <dgm:prSet presAssocID="{E6411D88-4BD4-47A7-8E8C-A4395B0315CA}" presName="spaceRect" presStyleCnt="0"/>
      <dgm:spPr/>
    </dgm:pt>
    <dgm:pt modelId="{5655BEB4-08C6-4DEC-B5A6-416B73580354}" type="pres">
      <dgm:prSet presAssocID="{E6411D88-4BD4-47A7-8E8C-A4395B0315CA}" presName="parTx" presStyleLbl="revTx" presStyleIdx="3" presStyleCnt="6">
        <dgm:presLayoutVars>
          <dgm:chMax val="0"/>
          <dgm:chPref val="0"/>
        </dgm:presLayoutVars>
      </dgm:prSet>
      <dgm:spPr/>
    </dgm:pt>
    <dgm:pt modelId="{A7469A6A-4503-47FA-8064-1675EF6D9BFF}" type="pres">
      <dgm:prSet presAssocID="{32650D4A-0CA0-40CC-A00F-77080A02C940}" presName="sibTrans" presStyleCnt="0"/>
      <dgm:spPr/>
    </dgm:pt>
    <dgm:pt modelId="{A20C4F6C-FE13-4965-80A7-37E9F01BECF2}" type="pres">
      <dgm:prSet presAssocID="{90C0E356-7D0E-454E-83B0-7268B437940D}" presName="compNode" presStyleCnt="0"/>
      <dgm:spPr/>
    </dgm:pt>
    <dgm:pt modelId="{FC2E95C0-8029-46F9-8988-77B3A46F6258}" type="pres">
      <dgm:prSet presAssocID="{90C0E356-7D0E-454E-83B0-7268B437940D}" presName="bgRect" presStyleLbl="bgShp" presStyleIdx="4" presStyleCnt="6"/>
      <dgm:spPr/>
    </dgm:pt>
    <dgm:pt modelId="{D13E5996-15B1-401C-B743-72FEAD230F08}" type="pres">
      <dgm:prSet presAssocID="{90C0E356-7D0E-454E-83B0-7268B437940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6035AF55-7737-4087-AF32-BECD54F9B2B1}" type="pres">
      <dgm:prSet presAssocID="{90C0E356-7D0E-454E-83B0-7268B437940D}" presName="spaceRect" presStyleCnt="0"/>
      <dgm:spPr/>
    </dgm:pt>
    <dgm:pt modelId="{4DC12A05-E721-476B-A0C1-7AF0B586A0A0}" type="pres">
      <dgm:prSet presAssocID="{90C0E356-7D0E-454E-83B0-7268B437940D}" presName="parTx" presStyleLbl="revTx" presStyleIdx="4" presStyleCnt="6">
        <dgm:presLayoutVars>
          <dgm:chMax val="0"/>
          <dgm:chPref val="0"/>
        </dgm:presLayoutVars>
      </dgm:prSet>
      <dgm:spPr/>
    </dgm:pt>
    <dgm:pt modelId="{59F180A5-908F-4FB5-82A2-EE61FE79DC3C}" type="pres">
      <dgm:prSet presAssocID="{69780708-1210-4002-9B52-832385D4652C}" presName="sibTrans" presStyleCnt="0"/>
      <dgm:spPr/>
    </dgm:pt>
    <dgm:pt modelId="{E0063AAA-506C-4169-83F9-11A406EE762E}" type="pres">
      <dgm:prSet presAssocID="{BDA60085-0544-4749-BD31-AEEB2B29CCAF}" presName="compNode" presStyleCnt="0"/>
      <dgm:spPr/>
    </dgm:pt>
    <dgm:pt modelId="{B5A7BF73-E126-4669-954C-25751DAE666D}" type="pres">
      <dgm:prSet presAssocID="{BDA60085-0544-4749-BD31-AEEB2B29CCAF}" presName="bgRect" presStyleLbl="bgShp" presStyleIdx="5" presStyleCnt="6"/>
      <dgm:spPr/>
    </dgm:pt>
    <dgm:pt modelId="{E9A0B806-FB37-4EF8-BE1B-7436718783E0}" type="pres">
      <dgm:prSet presAssocID="{BDA60085-0544-4749-BD31-AEEB2B29CCA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estions"/>
        </a:ext>
      </dgm:extLst>
    </dgm:pt>
    <dgm:pt modelId="{99577B6A-4209-4B4B-AF31-A3BB1F097371}" type="pres">
      <dgm:prSet presAssocID="{BDA60085-0544-4749-BD31-AEEB2B29CCAF}" presName="spaceRect" presStyleCnt="0"/>
      <dgm:spPr/>
    </dgm:pt>
    <dgm:pt modelId="{188E12A1-E6D5-468E-905A-856BDC37080E}" type="pres">
      <dgm:prSet presAssocID="{BDA60085-0544-4749-BD31-AEEB2B29CCAF}" presName="parTx" presStyleLbl="revTx" presStyleIdx="5" presStyleCnt="6">
        <dgm:presLayoutVars>
          <dgm:chMax val="0"/>
          <dgm:chPref val="0"/>
        </dgm:presLayoutVars>
      </dgm:prSet>
      <dgm:spPr/>
    </dgm:pt>
  </dgm:ptLst>
  <dgm:cxnLst>
    <dgm:cxn modelId="{6329E93B-53B1-4541-8B24-A0EB2A74DEA9}" type="presOf" srcId="{7587A8CC-956F-46D1-B80F-92CA437EC4D1}" destId="{F122FE61-0138-4EF3-91FD-1C9F9E9475A2}" srcOrd="0" destOrd="0" presId="urn:microsoft.com/office/officeart/2018/2/layout/IconVerticalSolidList"/>
    <dgm:cxn modelId="{D3DDFE3F-EEFF-4543-80D0-D47375E57B8B}" srcId="{96371BAE-2816-44A3-BF6B-38E2E335EA17}" destId="{AA1FF07B-48A3-4AF7-8494-6E32BE57F077}" srcOrd="0" destOrd="0" parTransId="{8114AA28-9300-4768-9264-80AC716F58F6}" sibTransId="{B7860EE1-E0CF-47C8-B382-87B63EE2EA55}"/>
    <dgm:cxn modelId="{B5961D77-2911-46B7-8409-CCE135244DC6}" type="presOf" srcId="{AA1FF07B-48A3-4AF7-8494-6E32BE57F077}" destId="{EECE500A-EC28-46BF-B665-F74C920474F2}" srcOrd="0" destOrd="0" presId="urn:microsoft.com/office/officeart/2018/2/layout/IconVerticalSolidList"/>
    <dgm:cxn modelId="{A9CDC77F-09DE-4A6B-B94D-BC940E65F05C}" type="presOf" srcId="{E6411D88-4BD4-47A7-8E8C-A4395B0315CA}" destId="{5655BEB4-08C6-4DEC-B5A6-416B73580354}" srcOrd="0" destOrd="0" presId="urn:microsoft.com/office/officeart/2018/2/layout/IconVerticalSolidList"/>
    <dgm:cxn modelId="{FF8A4C8C-3544-4275-B0D9-8FEBB7B2E789}" srcId="{96371BAE-2816-44A3-BF6B-38E2E335EA17}" destId="{E6411D88-4BD4-47A7-8E8C-A4395B0315CA}" srcOrd="3" destOrd="0" parTransId="{91AACAA4-B257-4AE0-930B-49F0D7F8F567}" sibTransId="{32650D4A-0CA0-40CC-A00F-77080A02C940}"/>
    <dgm:cxn modelId="{16508D8E-09C9-4CA8-A2B3-245B120DCBEF}" type="presOf" srcId="{90C0E356-7D0E-454E-83B0-7268B437940D}" destId="{4DC12A05-E721-476B-A0C1-7AF0B586A0A0}" srcOrd="0" destOrd="0" presId="urn:microsoft.com/office/officeart/2018/2/layout/IconVerticalSolidList"/>
    <dgm:cxn modelId="{621EE790-23F7-4AC3-A011-AD0C108E6D73}" srcId="{96371BAE-2816-44A3-BF6B-38E2E335EA17}" destId="{389CC80A-262F-452F-BA8D-00E20FF54779}" srcOrd="1" destOrd="0" parTransId="{7D5D230D-14AE-4F1F-92AE-7606FE661339}" sibTransId="{8BDE3522-B7C7-49E5-A5F5-C6E9FBB1CC77}"/>
    <dgm:cxn modelId="{4799B69C-96EE-4F76-B5AF-7943438388C8}" srcId="{96371BAE-2816-44A3-BF6B-38E2E335EA17}" destId="{90C0E356-7D0E-454E-83B0-7268B437940D}" srcOrd="4" destOrd="0" parTransId="{B5AF14B5-D629-4E78-BE91-00DACB73F728}" sibTransId="{69780708-1210-4002-9B52-832385D4652C}"/>
    <dgm:cxn modelId="{817DDDA6-4374-4346-9A8A-39F032555B8E}" type="presOf" srcId="{BDA60085-0544-4749-BD31-AEEB2B29CCAF}" destId="{188E12A1-E6D5-468E-905A-856BDC37080E}" srcOrd="0" destOrd="0" presId="urn:microsoft.com/office/officeart/2018/2/layout/IconVerticalSolidList"/>
    <dgm:cxn modelId="{337E4AAF-F26B-46FB-A447-7EF98DE095D6}" srcId="{96371BAE-2816-44A3-BF6B-38E2E335EA17}" destId="{7587A8CC-956F-46D1-B80F-92CA437EC4D1}" srcOrd="2" destOrd="0" parTransId="{0179867D-A235-42F1-883B-77809749D92A}" sibTransId="{9EEFFFA1-5DFF-40CC-8FE6-19DB11F1B580}"/>
    <dgm:cxn modelId="{3AE51FC4-EFC9-4FFA-8ED6-C02648A4BD03}" type="presOf" srcId="{96371BAE-2816-44A3-BF6B-38E2E335EA17}" destId="{1979A288-970F-4CF4-B5D2-92B88708803F}" srcOrd="0" destOrd="0" presId="urn:microsoft.com/office/officeart/2018/2/layout/IconVerticalSolidList"/>
    <dgm:cxn modelId="{F89EB9D8-A96F-47B0-808C-D4A389CA198F}" type="presOf" srcId="{389CC80A-262F-452F-BA8D-00E20FF54779}" destId="{96D7FF4B-FF75-4FD1-B7E9-17ED80DE0AB2}" srcOrd="0" destOrd="0" presId="urn:microsoft.com/office/officeart/2018/2/layout/IconVerticalSolidList"/>
    <dgm:cxn modelId="{D44BE7EC-36BC-46FA-B28D-2E2C1FFE1569}" srcId="{96371BAE-2816-44A3-BF6B-38E2E335EA17}" destId="{BDA60085-0544-4749-BD31-AEEB2B29CCAF}" srcOrd="5" destOrd="0" parTransId="{2F09DEA4-A450-49C2-BD81-32ADF63C9530}" sibTransId="{D7077844-28FD-47F0-815B-6C8AAEAC1324}"/>
    <dgm:cxn modelId="{8E001C71-7ADC-40B2-B1B1-7A319C872A6D}" type="presParOf" srcId="{1979A288-970F-4CF4-B5D2-92B88708803F}" destId="{9214D93C-8DD2-457F-8563-DE9456C721F1}" srcOrd="0" destOrd="0" presId="urn:microsoft.com/office/officeart/2018/2/layout/IconVerticalSolidList"/>
    <dgm:cxn modelId="{58ABDDE1-47D7-46D1-A217-650003B8D319}" type="presParOf" srcId="{9214D93C-8DD2-457F-8563-DE9456C721F1}" destId="{13CD971C-8DA9-4A90-B99A-FDCC40483B46}" srcOrd="0" destOrd="0" presId="urn:microsoft.com/office/officeart/2018/2/layout/IconVerticalSolidList"/>
    <dgm:cxn modelId="{F4987FAF-7C1B-476B-9C2D-5423194B59A6}" type="presParOf" srcId="{9214D93C-8DD2-457F-8563-DE9456C721F1}" destId="{B57AB912-C607-4BDD-8BD5-1FCD374FD660}" srcOrd="1" destOrd="0" presId="urn:microsoft.com/office/officeart/2018/2/layout/IconVerticalSolidList"/>
    <dgm:cxn modelId="{2D2CA6B3-A388-4C0E-8A00-3B09A5434B37}" type="presParOf" srcId="{9214D93C-8DD2-457F-8563-DE9456C721F1}" destId="{89AB636E-AD23-4D2E-A6E6-46D7403A8D86}" srcOrd="2" destOrd="0" presId="urn:microsoft.com/office/officeart/2018/2/layout/IconVerticalSolidList"/>
    <dgm:cxn modelId="{5C9D5C8E-AA16-4690-B9D0-C1BD67A59740}" type="presParOf" srcId="{9214D93C-8DD2-457F-8563-DE9456C721F1}" destId="{EECE500A-EC28-46BF-B665-F74C920474F2}" srcOrd="3" destOrd="0" presId="urn:microsoft.com/office/officeart/2018/2/layout/IconVerticalSolidList"/>
    <dgm:cxn modelId="{41945425-CCB2-4E6B-AB14-920D55438364}" type="presParOf" srcId="{1979A288-970F-4CF4-B5D2-92B88708803F}" destId="{7A8A0B0B-7CB7-430D-829F-D9D7A0933E19}" srcOrd="1" destOrd="0" presId="urn:microsoft.com/office/officeart/2018/2/layout/IconVerticalSolidList"/>
    <dgm:cxn modelId="{7C8930F4-93FA-46E1-A7E1-9FDEBA346858}" type="presParOf" srcId="{1979A288-970F-4CF4-B5D2-92B88708803F}" destId="{39B9F3FD-2D63-4F96-97C7-E58CAC0C2552}" srcOrd="2" destOrd="0" presId="urn:microsoft.com/office/officeart/2018/2/layout/IconVerticalSolidList"/>
    <dgm:cxn modelId="{0B57B39E-DFE9-473B-AB69-4ED5CBE61318}" type="presParOf" srcId="{39B9F3FD-2D63-4F96-97C7-E58CAC0C2552}" destId="{DCAE3A65-0704-43E4-9113-10ADB249FACE}" srcOrd="0" destOrd="0" presId="urn:microsoft.com/office/officeart/2018/2/layout/IconVerticalSolidList"/>
    <dgm:cxn modelId="{3D560E98-9988-4491-B5BF-BD8660008A62}" type="presParOf" srcId="{39B9F3FD-2D63-4F96-97C7-E58CAC0C2552}" destId="{E9FFEF01-9A68-46EA-8BB6-59C360FC1614}" srcOrd="1" destOrd="0" presId="urn:microsoft.com/office/officeart/2018/2/layout/IconVerticalSolidList"/>
    <dgm:cxn modelId="{603D364D-3EE9-4049-830C-97691D6606B2}" type="presParOf" srcId="{39B9F3FD-2D63-4F96-97C7-E58CAC0C2552}" destId="{EB2E168A-CBD1-469C-AF52-0ED37A9DF5AA}" srcOrd="2" destOrd="0" presId="urn:microsoft.com/office/officeart/2018/2/layout/IconVerticalSolidList"/>
    <dgm:cxn modelId="{AC72D5A1-309B-4C07-BF89-4E3D5128F415}" type="presParOf" srcId="{39B9F3FD-2D63-4F96-97C7-E58CAC0C2552}" destId="{96D7FF4B-FF75-4FD1-B7E9-17ED80DE0AB2}" srcOrd="3" destOrd="0" presId="urn:microsoft.com/office/officeart/2018/2/layout/IconVerticalSolidList"/>
    <dgm:cxn modelId="{7883BC8A-F3F8-4A56-8A06-A31006C9B5C4}" type="presParOf" srcId="{1979A288-970F-4CF4-B5D2-92B88708803F}" destId="{B6234AD9-00E3-4434-96F0-3CDBF8E1336D}" srcOrd="3" destOrd="0" presId="urn:microsoft.com/office/officeart/2018/2/layout/IconVerticalSolidList"/>
    <dgm:cxn modelId="{2AC6C556-8E21-4FA1-8E5F-E112FD0EAE52}" type="presParOf" srcId="{1979A288-970F-4CF4-B5D2-92B88708803F}" destId="{70638D59-6B16-43BE-A4A0-5D205597DE34}" srcOrd="4" destOrd="0" presId="urn:microsoft.com/office/officeart/2018/2/layout/IconVerticalSolidList"/>
    <dgm:cxn modelId="{406891FD-C757-4A23-9B28-DF85B7B0F788}" type="presParOf" srcId="{70638D59-6B16-43BE-A4A0-5D205597DE34}" destId="{4FF504E4-90B6-4A0D-AAA1-2111809C74BD}" srcOrd="0" destOrd="0" presId="urn:microsoft.com/office/officeart/2018/2/layout/IconVerticalSolidList"/>
    <dgm:cxn modelId="{0E238EF3-1945-4463-A447-C9165D3F7B36}" type="presParOf" srcId="{70638D59-6B16-43BE-A4A0-5D205597DE34}" destId="{50FD4AD2-A296-4DE9-941E-809B7E858BB8}" srcOrd="1" destOrd="0" presId="urn:microsoft.com/office/officeart/2018/2/layout/IconVerticalSolidList"/>
    <dgm:cxn modelId="{99293FC7-BBF4-416F-BB9C-AA088B2FCDD3}" type="presParOf" srcId="{70638D59-6B16-43BE-A4A0-5D205597DE34}" destId="{434ADA7F-8854-4010-A3F3-3351458B2130}" srcOrd="2" destOrd="0" presId="urn:microsoft.com/office/officeart/2018/2/layout/IconVerticalSolidList"/>
    <dgm:cxn modelId="{281122FA-CB69-4ECE-9DB1-B39D008A006A}" type="presParOf" srcId="{70638D59-6B16-43BE-A4A0-5D205597DE34}" destId="{F122FE61-0138-4EF3-91FD-1C9F9E9475A2}" srcOrd="3" destOrd="0" presId="urn:microsoft.com/office/officeart/2018/2/layout/IconVerticalSolidList"/>
    <dgm:cxn modelId="{B63BD2A8-6169-4A88-8929-AE1C7D29B459}" type="presParOf" srcId="{1979A288-970F-4CF4-B5D2-92B88708803F}" destId="{5308CD22-042F-4367-90B1-409C8187D98C}" srcOrd="5" destOrd="0" presId="urn:microsoft.com/office/officeart/2018/2/layout/IconVerticalSolidList"/>
    <dgm:cxn modelId="{074B4E34-AD42-40FC-885C-C813E49676FC}" type="presParOf" srcId="{1979A288-970F-4CF4-B5D2-92B88708803F}" destId="{10E92BB9-352A-4403-AED2-89EF2B90EDD2}" srcOrd="6" destOrd="0" presId="urn:microsoft.com/office/officeart/2018/2/layout/IconVerticalSolidList"/>
    <dgm:cxn modelId="{3526EFE4-2DEA-4562-9C27-1FE97F921D2D}" type="presParOf" srcId="{10E92BB9-352A-4403-AED2-89EF2B90EDD2}" destId="{05CFEBEA-62A2-46D9-B6FC-5AA7A6D7F4E6}" srcOrd="0" destOrd="0" presId="urn:microsoft.com/office/officeart/2018/2/layout/IconVerticalSolidList"/>
    <dgm:cxn modelId="{0BDB68FB-3A36-459B-BE69-A1261C4ED7A8}" type="presParOf" srcId="{10E92BB9-352A-4403-AED2-89EF2B90EDD2}" destId="{F29474D5-F719-4D27-95AF-D63756B70ED4}" srcOrd="1" destOrd="0" presId="urn:microsoft.com/office/officeart/2018/2/layout/IconVerticalSolidList"/>
    <dgm:cxn modelId="{ADBB3F37-FFD7-4227-B96C-33DA8B56DF33}" type="presParOf" srcId="{10E92BB9-352A-4403-AED2-89EF2B90EDD2}" destId="{7ACD4FD6-1382-4548-89C9-852592C5CD53}" srcOrd="2" destOrd="0" presId="urn:microsoft.com/office/officeart/2018/2/layout/IconVerticalSolidList"/>
    <dgm:cxn modelId="{DCDF58FC-4CBC-4080-BFC9-4EB4D7097EA4}" type="presParOf" srcId="{10E92BB9-352A-4403-AED2-89EF2B90EDD2}" destId="{5655BEB4-08C6-4DEC-B5A6-416B73580354}" srcOrd="3" destOrd="0" presId="urn:microsoft.com/office/officeart/2018/2/layout/IconVerticalSolidList"/>
    <dgm:cxn modelId="{C27005E6-77CB-4334-A426-75518F4B6BED}" type="presParOf" srcId="{1979A288-970F-4CF4-B5D2-92B88708803F}" destId="{A7469A6A-4503-47FA-8064-1675EF6D9BFF}" srcOrd="7" destOrd="0" presId="urn:microsoft.com/office/officeart/2018/2/layout/IconVerticalSolidList"/>
    <dgm:cxn modelId="{31620C6B-4EAD-4EDC-AA76-6554520C87E0}" type="presParOf" srcId="{1979A288-970F-4CF4-B5D2-92B88708803F}" destId="{A20C4F6C-FE13-4965-80A7-37E9F01BECF2}" srcOrd="8" destOrd="0" presId="urn:microsoft.com/office/officeart/2018/2/layout/IconVerticalSolidList"/>
    <dgm:cxn modelId="{EA94E22D-647D-4AC6-B97D-17D8082B45A2}" type="presParOf" srcId="{A20C4F6C-FE13-4965-80A7-37E9F01BECF2}" destId="{FC2E95C0-8029-46F9-8988-77B3A46F6258}" srcOrd="0" destOrd="0" presId="urn:microsoft.com/office/officeart/2018/2/layout/IconVerticalSolidList"/>
    <dgm:cxn modelId="{08C74237-9D16-4227-ADF6-5BA3FA7FEED9}" type="presParOf" srcId="{A20C4F6C-FE13-4965-80A7-37E9F01BECF2}" destId="{D13E5996-15B1-401C-B743-72FEAD230F08}" srcOrd="1" destOrd="0" presId="urn:microsoft.com/office/officeart/2018/2/layout/IconVerticalSolidList"/>
    <dgm:cxn modelId="{DDADFB16-DE72-46D3-ADA3-0D84D0ABDD51}" type="presParOf" srcId="{A20C4F6C-FE13-4965-80A7-37E9F01BECF2}" destId="{6035AF55-7737-4087-AF32-BECD54F9B2B1}" srcOrd="2" destOrd="0" presId="urn:microsoft.com/office/officeart/2018/2/layout/IconVerticalSolidList"/>
    <dgm:cxn modelId="{0A1D5199-7DE5-4A07-944E-4470C0B408E1}" type="presParOf" srcId="{A20C4F6C-FE13-4965-80A7-37E9F01BECF2}" destId="{4DC12A05-E721-476B-A0C1-7AF0B586A0A0}" srcOrd="3" destOrd="0" presId="urn:microsoft.com/office/officeart/2018/2/layout/IconVerticalSolidList"/>
    <dgm:cxn modelId="{23A2964C-F6EC-42ED-8F16-020FFAEB4A45}" type="presParOf" srcId="{1979A288-970F-4CF4-B5D2-92B88708803F}" destId="{59F180A5-908F-4FB5-82A2-EE61FE79DC3C}" srcOrd="9" destOrd="0" presId="urn:microsoft.com/office/officeart/2018/2/layout/IconVerticalSolidList"/>
    <dgm:cxn modelId="{0456EB3A-B6BD-4F28-B253-C40A514F1B54}" type="presParOf" srcId="{1979A288-970F-4CF4-B5D2-92B88708803F}" destId="{E0063AAA-506C-4169-83F9-11A406EE762E}" srcOrd="10" destOrd="0" presId="urn:microsoft.com/office/officeart/2018/2/layout/IconVerticalSolidList"/>
    <dgm:cxn modelId="{25A6CBD5-FC70-4B39-92D8-301FA3698CED}" type="presParOf" srcId="{E0063AAA-506C-4169-83F9-11A406EE762E}" destId="{B5A7BF73-E126-4669-954C-25751DAE666D}" srcOrd="0" destOrd="0" presId="urn:microsoft.com/office/officeart/2018/2/layout/IconVerticalSolidList"/>
    <dgm:cxn modelId="{71505757-6542-41F0-8320-A38D0C313FD6}" type="presParOf" srcId="{E0063AAA-506C-4169-83F9-11A406EE762E}" destId="{E9A0B806-FB37-4EF8-BE1B-7436718783E0}" srcOrd="1" destOrd="0" presId="urn:microsoft.com/office/officeart/2018/2/layout/IconVerticalSolidList"/>
    <dgm:cxn modelId="{2647A6D3-A1BF-40FF-90DE-7F8AFA3CE6B8}" type="presParOf" srcId="{E0063AAA-506C-4169-83F9-11A406EE762E}" destId="{99577B6A-4209-4B4B-AF31-A3BB1F097371}" srcOrd="2" destOrd="0" presId="urn:microsoft.com/office/officeart/2018/2/layout/IconVerticalSolidList"/>
    <dgm:cxn modelId="{2A558B3E-DD3B-48A0-8F42-DBBBC7749CBE}" type="presParOf" srcId="{E0063AAA-506C-4169-83F9-11A406EE762E}" destId="{188E12A1-E6D5-468E-905A-856BDC3708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875DDA6-97A6-4B53-AEC5-7F3238AED48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6E6EEB-2B22-489F-AA3E-A2FC4DADE39D}">
      <dgm:prSet/>
      <dgm:spPr/>
      <dgm:t>
        <a:bodyPr/>
        <a:lstStyle/>
        <a:p>
          <a:r>
            <a:rPr lang="fr-FR"/>
            <a:t>La Préparation</a:t>
          </a:r>
          <a:endParaRPr lang="en-US"/>
        </a:p>
      </dgm:t>
    </dgm:pt>
    <dgm:pt modelId="{33FA0778-91C5-4710-BB6D-1DB48E57835F}" type="parTrans" cxnId="{F5820D44-D265-4C77-B7E9-E4621031C8D7}">
      <dgm:prSet/>
      <dgm:spPr/>
      <dgm:t>
        <a:bodyPr/>
        <a:lstStyle/>
        <a:p>
          <a:endParaRPr lang="en-US"/>
        </a:p>
      </dgm:t>
    </dgm:pt>
    <dgm:pt modelId="{E7024D2F-6D28-427A-8487-E6FAE3A50B18}" type="sibTrans" cxnId="{F5820D44-D265-4C77-B7E9-E4621031C8D7}">
      <dgm:prSet/>
      <dgm:spPr/>
      <dgm:t>
        <a:bodyPr/>
        <a:lstStyle/>
        <a:p>
          <a:endParaRPr lang="en-US"/>
        </a:p>
      </dgm:t>
    </dgm:pt>
    <dgm:pt modelId="{BA3F4A7D-7492-46BB-871C-0DEEB54A1318}">
      <dgm:prSet/>
      <dgm:spPr/>
      <dgm:t>
        <a:bodyPr/>
        <a:lstStyle/>
        <a:p>
          <a:r>
            <a:rPr lang="fr-FR"/>
            <a:t>Les Techniques de persuasions et d’argumentation</a:t>
          </a:r>
          <a:endParaRPr lang="en-US"/>
        </a:p>
      </dgm:t>
    </dgm:pt>
    <dgm:pt modelId="{4C8F33A1-2D91-435E-BD81-E63CEEE565F5}" type="parTrans" cxnId="{366AB719-0276-409B-9774-0F1D0FEF3F2F}">
      <dgm:prSet/>
      <dgm:spPr/>
      <dgm:t>
        <a:bodyPr/>
        <a:lstStyle/>
        <a:p>
          <a:endParaRPr lang="en-US"/>
        </a:p>
      </dgm:t>
    </dgm:pt>
    <dgm:pt modelId="{6324D717-4247-44DE-9C0D-1FD6E2EC5962}" type="sibTrans" cxnId="{366AB719-0276-409B-9774-0F1D0FEF3F2F}">
      <dgm:prSet/>
      <dgm:spPr/>
      <dgm:t>
        <a:bodyPr/>
        <a:lstStyle/>
        <a:p>
          <a:endParaRPr lang="en-US"/>
        </a:p>
      </dgm:t>
    </dgm:pt>
    <dgm:pt modelId="{84DBB234-4195-4F29-99E2-A3DBDAD08D4B}">
      <dgm:prSet/>
      <dgm:spPr/>
      <dgm:t>
        <a:bodyPr/>
        <a:lstStyle/>
        <a:p>
          <a:r>
            <a:rPr lang="fr-FR"/>
            <a:t>La gestion des objections et la résolution des conflits</a:t>
          </a:r>
          <a:endParaRPr lang="en-US"/>
        </a:p>
      </dgm:t>
    </dgm:pt>
    <dgm:pt modelId="{E08D3003-55A0-4155-A203-D03FEF2D0C45}" type="parTrans" cxnId="{4C24DE80-1B79-42EA-9AF3-74BFE4DF3054}">
      <dgm:prSet/>
      <dgm:spPr/>
      <dgm:t>
        <a:bodyPr/>
        <a:lstStyle/>
        <a:p>
          <a:endParaRPr lang="en-US"/>
        </a:p>
      </dgm:t>
    </dgm:pt>
    <dgm:pt modelId="{C48F74B2-D8C1-41F8-B804-804851F1BEA5}" type="sibTrans" cxnId="{4C24DE80-1B79-42EA-9AF3-74BFE4DF3054}">
      <dgm:prSet/>
      <dgm:spPr/>
      <dgm:t>
        <a:bodyPr/>
        <a:lstStyle/>
        <a:p>
          <a:endParaRPr lang="en-US"/>
        </a:p>
      </dgm:t>
    </dgm:pt>
    <dgm:pt modelId="{1DB2E8F7-2459-446F-A7C7-973AD1CFF921}" type="pres">
      <dgm:prSet presAssocID="{9875DDA6-97A6-4B53-AEC5-7F3238AED480}" presName="root" presStyleCnt="0">
        <dgm:presLayoutVars>
          <dgm:dir/>
          <dgm:resizeHandles val="exact"/>
        </dgm:presLayoutVars>
      </dgm:prSet>
      <dgm:spPr/>
    </dgm:pt>
    <dgm:pt modelId="{ADE9E9FB-9475-4094-92D8-5966DA33DFD4}" type="pres">
      <dgm:prSet presAssocID="{E56E6EEB-2B22-489F-AA3E-A2FC4DADE39D}" presName="compNode" presStyleCnt="0"/>
      <dgm:spPr/>
    </dgm:pt>
    <dgm:pt modelId="{A289FD6D-F0BF-4766-9743-67D51F54BDB1}" type="pres">
      <dgm:prSet presAssocID="{E56E6EEB-2B22-489F-AA3E-A2FC4DADE39D}" presName="bgRect" presStyleLbl="bgShp" presStyleIdx="0" presStyleCnt="3"/>
      <dgm:spPr/>
    </dgm:pt>
    <dgm:pt modelId="{F8C3A09C-C0C4-49AB-820A-70EE90B8EDD0}" type="pres">
      <dgm:prSet presAssocID="{E56E6EEB-2B22-489F-AA3E-A2FC4DADE3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e de contrôle"/>
        </a:ext>
      </dgm:extLst>
    </dgm:pt>
    <dgm:pt modelId="{D6D40655-7382-4EF5-8CE1-AB3151018EC1}" type="pres">
      <dgm:prSet presAssocID="{E56E6EEB-2B22-489F-AA3E-A2FC4DADE39D}" presName="spaceRect" presStyleCnt="0"/>
      <dgm:spPr/>
    </dgm:pt>
    <dgm:pt modelId="{3DA1DC53-6A0C-46F2-9D18-BE050492A3A2}" type="pres">
      <dgm:prSet presAssocID="{E56E6EEB-2B22-489F-AA3E-A2FC4DADE39D}" presName="parTx" presStyleLbl="revTx" presStyleIdx="0" presStyleCnt="3">
        <dgm:presLayoutVars>
          <dgm:chMax val="0"/>
          <dgm:chPref val="0"/>
        </dgm:presLayoutVars>
      </dgm:prSet>
      <dgm:spPr/>
    </dgm:pt>
    <dgm:pt modelId="{76C052DC-BA43-41DA-8A6F-66F266877FD6}" type="pres">
      <dgm:prSet presAssocID="{E7024D2F-6D28-427A-8487-E6FAE3A50B18}" presName="sibTrans" presStyleCnt="0"/>
      <dgm:spPr/>
    </dgm:pt>
    <dgm:pt modelId="{88187064-3694-4372-8D6B-50B8E65EB19F}" type="pres">
      <dgm:prSet presAssocID="{BA3F4A7D-7492-46BB-871C-0DEEB54A1318}" presName="compNode" presStyleCnt="0"/>
      <dgm:spPr/>
    </dgm:pt>
    <dgm:pt modelId="{94C4F945-1403-48CD-BB5A-ED5750B5A852}" type="pres">
      <dgm:prSet presAssocID="{BA3F4A7D-7492-46BB-871C-0DEEB54A1318}" presName="bgRect" presStyleLbl="bgShp" presStyleIdx="1" presStyleCnt="3"/>
      <dgm:spPr/>
    </dgm:pt>
    <dgm:pt modelId="{2AB62289-661E-45F8-B98C-5D7938C3A2CD}" type="pres">
      <dgm:prSet presAssocID="{BA3F4A7D-7492-46BB-871C-0DEEB54A131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364F6D4C-5290-43E3-A412-13561A15399D}" type="pres">
      <dgm:prSet presAssocID="{BA3F4A7D-7492-46BB-871C-0DEEB54A1318}" presName="spaceRect" presStyleCnt="0"/>
      <dgm:spPr/>
    </dgm:pt>
    <dgm:pt modelId="{5B1F7CF9-23A4-4E7E-8B98-06511F96007F}" type="pres">
      <dgm:prSet presAssocID="{BA3F4A7D-7492-46BB-871C-0DEEB54A1318}" presName="parTx" presStyleLbl="revTx" presStyleIdx="1" presStyleCnt="3">
        <dgm:presLayoutVars>
          <dgm:chMax val="0"/>
          <dgm:chPref val="0"/>
        </dgm:presLayoutVars>
      </dgm:prSet>
      <dgm:spPr/>
    </dgm:pt>
    <dgm:pt modelId="{BDAD2720-0DD5-4198-84C0-95E7CB09CA98}" type="pres">
      <dgm:prSet presAssocID="{6324D717-4247-44DE-9C0D-1FD6E2EC5962}" presName="sibTrans" presStyleCnt="0"/>
      <dgm:spPr/>
    </dgm:pt>
    <dgm:pt modelId="{0EB04ABD-EBBF-4889-9B25-FC5AEFD921F6}" type="pres">
      <dgm:prSet presAssocID="{84DBB234-4195-4F29-99E2-A3DBDAD08D4B}" presName="compNode" presStyleCnt="0"/>
      <dgm:spPr/>
    </dgm:pt>
    <dgm:pt modelId="{118B5BFE-9B55-41B1-9411-93210A96472C}" type="pres">
      <dgm:prSet presAssocID="{84DBB234-4195-4F29-99E2-A3DBDAD08D4B}" presName="bgRect" presStyleLbl="bgShp" presStyleIdx="2" presStyleCnt="3"/>
      <dgm:spPr/>
    </dgm:pt>
    <dgm:pt modelId="{86BD8F70-9CB9-421A-9B26-F994D14BD175}" type="pres">
      <dgm:prSet presAssocID="{84DBB234-4195-4F29-99E2-A3DBDAD08D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ignée de main"/>
        </a:ext>
      </dgm:extLst>
    </dgm:pt>
    <dgm:pt modelId="{96C5E3DA-38CC-46E2-8640-70AEC707AE6F}" type="pres">
      <dgm:prSet presAssocID="{84DBB234-4195-4F29-99E2-A3DBDAD08D4B}" presName="spaceRect" presStyleCnt="0"/>
      <dgm:spPr/>
    </dgm:pt>
    <dgm:pt modelId="{0BA7F7FB-CF25-42FE-8282-2BDFF84679C9}" type="pres">
      <dgm:prSet presAssocID="{84DBB234-4195-4F29-99E2-A3DBDAD08D4B}" presName="parTx" presStyleLbl="revTx" presStyleIdx="2" presStyleCnt="3">
        <dgm:presLayoutVars>
          <dgm:chMax val="0"/>
          <dgm:chPref val="0"/>
        </dgm:presLayoutVars>
      </dgm:prSet>
      <dgm:spPr/>
    </dgm:pt>
  </dgm:ptLst>
  <dgm:cxnLst>
    <dgm:cxn modelId="{366AB719-0276-409B-9774-0F1D0FEF3F2F}" srcId="{9875DDA6-97A6-4B53-AEC5-7F3238AED480}" destId="{BA3F4A7D-7492-46BB-871C-0DEEB54A1318}" srcOrd="1" destOrd="0" parTransId="{4C8F33A1-2D91-435E-BD81-E63CEEE565F5}" sibTransId="{6324D717-4247-44DE-9C0D-1FD6E2EC5962}"/>
    <dgm:cxn modelId="{5E72FD3B-0D84-4473-B117-C0294312D497}" type="presOf" srcId="{84DBB234-4195-4F29-99E2-A3DBDAD08D4B}" destId="{0BA7F7FB-CF25-42FE-8282-2BDFF84679C9}" srcOrd="0" destOrd="0" presId="urn:microsoft.com/office/officeart/2018/2/layout/IconVerticalSolidList"/>
    <dgm:cxn modelId="{F5820D44-D265-4C77-B7E9-E4621031C8D7}" srcId="{9875DDA6-97A6-4B53-AEC5-7F3238AED480}" destId="{E56E6EEB-2B22-489F-AA3E-A2FC4DADE39D}" srcOrd="0" destOrd="0" parTransId="{33FA0778-91C5-4710-BB6D-1DB48E57835F}" sibTransId="{E7024D2F-6D28-427A-8487-E6FAE3A50B18}"/>
    <dgm:cxn modelId="{F502D856-8561-42AE-A76E-631551E51588}" type="presOf" srcId="{9875DDA6-97A6-4B53-AEC5-7F3238AED480}" destId="{1DB2E8F7-2459-446F-A7C7-973AD1CFF921}" srcOrd="0" destOrd="0" presId="urn:microsoft.com/office/officeart/2018/2/layout/IconVerticalSolidList"/>
    <dgm:cxn modelId="{4C24DE80-1B79-42EA-9AF3-74BFE4DF3054}" srcId="{9875DDA6-97A6-4B53-AEC5-7F3238AED480}" destId="{84DBB234-4195-4F29-99E2-A3DBDAD08D4B}" srcOrd="2" destOrd="0" parTransId="{E08D3003-55A0-4155-A203-D03FEF2D0C45}" sibTransId="{C48F74B2-D8C1-41F8-B804-804851F1BEA5}"/>
    <dgm:cxn modelId="{B2045391-CE5D-417C-BF95-275D6E6C6B3F}" type="presOf" srcId="{BA3F4A7D-7492-46BB-871C-0DEEB54A1318}" destId="{5B1F7CF9-23A4-4E7E-8B98-06511F96007F}" srcOrd="0" destOrd="0" presId="urn:microsoft.com/office/officeart/2018/2/layout/IconVerticalSolidList"/>
    <dgm:cxn modelId="{48B0EBA5-8AF1-4411-BB31-78D21D4BD9EB}" type="presOf" srcId="{E56E6EEB-2B22-489F-AA3E-A2FC4DADE39D}" destId="{3DA1DC53-6A0C-46F2-9D18-BE050492A3A2}" srcOrd="0" destOrd="0" presId="urn:microsoft.com/office/officeart/2018/2/layout/IconVerticalSolidList"/>
    <dgm:cxn modelId="{1C00A750-AD06-4F49-BE6C-D68FD461AD4D}" type="presParOf" srcId="{1DB2E8F7-2459-446F-A7C7-973AD1CFF921}" destId="{ADE9E9FB-9475-4094-92D8-5966DA33DFD4}" srcOrd="0" destOrd="0" presId="urn:microsoft.com/office/officeart/2018/2/layout/IconVerticalSolidList"/>
    <dgm:cxn modelId="{CEAAA514-5F59-48C8-BE7F-08338D8EA45A}" type="presParOf" srcId="{ADE9E9FB-9475-4094-92D8-5966DA33DFD4}" destId="{A289FD6D-F0BF-4766-9743-67D51F54BDB1}" srcOrd="0" destOrd="0" presId="urn:microsoft.com/office/officeart/2018/2/layout/IconVerticalSolidList"/>
    <dgm:cxn modelId="{F142F914-0E1E-4851-B3D4-85D6B629F9C9}" type="presParOf" srcId="{ADE9E9FB-9475-4094-92D8-5966DA33DFD4}" destId="{F8C3A09C-C0C4-49AB-820A-70EE90B8EDD0}" srcOrd="1" destOrd="0" presId="urn:microsoft.com/office/officeart/2018/2/layout/IconVerticalSolidList"/>
    <dgm:cxn modelId="{A8C12621-B1DA-4CFF-8E1E-8D100E290EEA}" type="presParOf" srcId="{ADE9E9FB-9475-4094-92D8-5966DA33DFD4}" destId="{D6D40655-7382-4EF5-8CE1-AB3151018EC1}" srcOrd="2" destOrd="0" presId="urn:microsoft.com/office/officeart/2018/2/layout/IconVerticalSolidList"/>
    <dgm:cxn modelId="{CA5C951F-C596-4C1C-B12B-E3AC8BC5FA35}" type="presParOf" srcId="{ADE9E9FB-9475-4094-92D8-5966DA33DFD4}" destId="{3DA1DC53-6A0C-46F2-9D18-BE050492A3A2}" srcOrd="3" destOrd="0" presId="urn:microsoft.com/office/officeart/2018/2/layout/IconVerticalSolidList"/>
    <dgm:cxn modelId="{5D43F1FF-EC04-4DB6-93F1-F06582FF85CD}" type="presParOf" srcId="{1DB2E8F7-2459-446F-A7C7-973AD1CFF921}" destId="{76C052DC-BA43-41DA-8A6F-66F266877FD6}" srcOrd="1" destOrd="0" presId="urn:microsoft.com/office/officeart/2018/2/layout/IconVerticalSolidList"/>
    <dgm:cxn modelId="{7A71AB2B-3142-4E7B-BA0C-C6EAB0EE6796}" type="presParOf" srcId="{1DB2E8F7-2459-446F-A7C7-973AD1CFF921}" destId="{88187064-3694-4372-8D6B-50B8E65EB19F}" srcOrd="2" destOrd="0" presId="urn:microsoft.com/office/officeart/2018/2/layout/IconVerticalSolidList"/>
    <dgm:cxn modelId="{B5746608-43A2-4A88-8DDE-8083F92FE8D1}" type="presParOf" srcId="{88187064-3694-4372-8D6B-50B8E65EB19F}" destId="{94C4F945-1403-48CD-BB5A-ED5750B5A852}" srcOrd="0" destOrd="0" presId="urn:microsoft.com/office/officeart/2018/2/layout/IconVerticalSolidList"/>
    <dgm:cxn modelId="{433E28B6-3DB0-4288-B16C-EEEE198FB0AF}" type="presParOf" srcId="{88187064-3694-4372-8D6B-50B8E65EB19F}" destId="{2AB62289-661E-45F8-B98C-5D7938C3A2CD}" srcOrd="1" destOrd="0" presId="urn:microsoft.com/office/officeart/2018/2/layout/IconVerticalSolidList"/>
    <dgm:cxn modelId="{3D5BCA6E-FF4D-4D1C-B863-976AF8E1B047}" type="presParOf" srcId="{88187064-3694-4372-8D6B-50B8E65EB19F}" destId="{364F6D4C-5290-43E3-A412-13561A15399D}" srcOrd="2" destOrd="0" presId="urn:microsoft.com/office/officeart/2018/2/layout/IconVerticalSolidList"/>
    <dgm:cxn modelId="{43ABA95A-B3BD-4C1E-A05B-975D3A82FAEA}" type="presParOf" srcId="{88187064-3694-4372-8D6B-50B8E65EB19F}" destId="{5B1F7CF9-23A4-4E7E-8B98-06511F96007F}" srcOrd="3" destOrd="0" presId="urn:microsoft.com/office/officeart/2018/2/layout/IconVerticalSolidList"/>
    <dgm:cxn modelId="{896669E2-E02C-4A31-A9F8-4F6BC24C2FB8}" type="presParOf" srcId="{1DB2E8F7-2459-446F-A7C7-973AD1CFF921}" destId="{BDAD2720-0DD5-4198-84C0-95E7CB09CA98}" srcOrd="3" destOrd="0" presId="urn:microsoft.com/office/officeart/2018/2/layout/IconVerticalSolidList"/>
    <dgm:cxn modelId="{77EBC2F5-0E7C-461B-913A-0274FF3ACD11}" type="presParOf" srcId="{1DB2E8F7-2459-446F-A7C7-973AD1CFF921}" destId="{0EB04ABD-EBBF-4889-9B25-FC5AEFD921F6}" srcOrd="4" destOrd="0" presId="urn:microsoft.com/office/officeart/2018/2/layout/IconVerticalSolidList"/>
    <dgm:cxn modelId="{3FE94DF2-18F8-4EF7-A5A0-5CF16188540A}" type="presParOf" srcId="{0EB04ABD-EBBF-4889-9B25-FC5AEFD921F6}" destId="{118B5BFE-9B55-41B1-9411-93210A96472C}" srcOrd="0" destOrd="0" presId="urn:microsoft.com/office/officeart/2018/2/layout/IconVerticalSolidList"/>
    <dgm:cxn modelId="{2BE9547B-D557-40BD-827D-4AC77A21B838}" type="presParOf" srcId="{0EB04ABD-EBBF-4889-9B25-FC5AEFD921F6}" destId="{86BD8F70-9CB9-421A-9B26-F994D14BD175}" srcOrd="1" destOrd="0" presId="urn:microsoft.com/office/officeart/2018/2/layout/IconVerticalSolidList"/>
    <dgm:cxn modelId="{EE7597AA-676A-4B00-8444-ACAB603F268D}" type="presParOf" srcId="{0EB04ABD-EBBF-4889-9B25-FC5AEFD921F6}" destId="{96C5E3DA-38CC-46E2-8640-70AEC707AE6F}" srcOrd="2" destOrd="0" presId="urn:microsoft.com/office/officeart/2018/2/layout/IconVerticalSolidList"/>
    <dgm:cxn modelId="{ECB584D0-F11C-48C6-87F3-8B8F2C83494D}" type="presParOf" srcId="{0EB04ABD-EBBF-4889-9B25-FC5AEFD921F6}" destId="{0BA7F7FB-CF25-42FE-8282-2BDFF84679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3EC0C8-D5EB-487A-B164-9A9F94DF7D6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D58FF32-DDCC-4485-8EFE-D5959D923BB5}">
      <dgm:prSet/>
      <dgm:spPr/>
      <dgm:t>
        <a:bodyPr/>
        <a:lstStyle/>
        <a:p>
          <a:r>
            <a:rPr lang="fr-FR"/>
            <a:t>Regroupe les activités économiques qui ont pour mission de transformer des ressources naturelles en vue de produire des biens matériels.</a:t>
          </a:r>
          <a:endParaRPr lang="en-US"/>
        </a:p>
      </dgm:t>
    </dgm:pt>
    <dgm:pt modelId="{ECF3864A-16E7-4C52-9CFC-C710950895FB}" type="parTrans" cxnId="{4D5E2D8D-E049-465F-9FDD-76C16F722FC7}">
      <dgm:prSet/>
      <dgm:spPr/>
      <dgm:t>
        <a:bodyPr/>
        <a:lstStyle/>
        <a:p>
          <a:endParaRPr lang="en-US"/>
        </a:p>
      </dgm:t>
    </dgm:pt>
    <dgm:pt modelId="{F6113100-6854-4781-AE34-4ADDF7A55E13}" type="sibTrans" cxnId="{4D5E2D8D-E049-465F-9FDD-76C16F722FC7}">
      <dgm:prSet/>
      <dgm:spPr/>
      <dgm:t>
        <a:bodyPr/>
        <a:lstStyle/>
        <a:p>
          <a:endParaRPr lang="en-US"/>
        </a:p>
      </dgm:t>
    </dgm:pt>
    <dgm:pt modelId="{6315E273-18EA-4AD5-8D02-B72861D0E2A1}">
      <dgm:prSet/>
      <dgm:spPr/>
      <dgm:t>
        <a:bodyPr/>
        <a:lstStyle/>
        <a:p>
          <a:r>
            <a:rPr lang="fr-FR"/>
            <a:t>Secteur secondaire</a:t>
          </a:r>
          <a:endParaRPr lang="en-US"/>
        </a:p>
      </dgm:t>
    </dgm:pt>
    <dgm:pt modelId="{9FF894FC-7E59-4299-8EBB-98C38860B559}" type="parTrans" cxnId="{4D93F608-636C-43AB-B665-3729289E51B9}">
      <dgm:prSet/>
      <dgm:spPr/>
      <dgm:t>
        <a:bodyPr/>
        <a:lstStyle/>
        <a:p>
          <a:endParaRPr lang="en-US"/>
        </a:p>
      </dgm:t>
    </dgm:pt>
    <dgm:pt modelId="{C712B4D6-3C79-42BC-95E5-2C070DC5D08C}" type="sibTrans" cxnId="{4D93F608-636C-43AB-B665-3729289E51B9}">
      <dgm:prSet/>
      <dgm:spPr/>
      <dgm:t>
        <a:bodyPr/>
        <a:lstStyle/>
        <a:p>
          <a:endParaRPr lang="en-US"/>
        </a:p>
      </dgm:t>
    </dgm:pt>
    <dgm:pt modelId="{1AE75F76-E7A0-4D97-B227-015272DA5444}">
      <dgm:prSet/>
      <dgm:spPr/>
      <dgm:t>
        <a:bodyPr/>
        <a:lstStyle/>
        <a:p>
          <a:r>
            <a:rPr lang="fr-FR"/>
            <a:t>Types d’industrie : Alimentation, Construction, Electronique, Energie, Défense, etc…</a:t>
          </a:r>
          <a:endParaRPr lang="en-US"/>
        </a:p>
      </dgm:t>
    </dgm:pt>
    <dgm:pt modelId="{939E0FB6-3624-47C5-9E99-CF9DA1890EE1}" type="parTrans" cxnId="{D7FBDCCF-5768-482D-904C-666B553B8571}">
      <dgm:prSet/>
      <dgm:spPr/>
      <dgm:t>
        <a:bodyPr/>
        <a:lstStyle/>
        <a:p>
          <a:endParaRPr lang="en-US"/>
        </a:p>
      </dgm:t>
    </dgm:pt>
    <dgm:pt modelId="{6697CAEF-F569-45CE-8134-D56DC0B22601}" type="sibTrans" cxnId="{D7FBDCCF-5768-482D-904C-666B553B8571}">
      <dgm:prSet/>
      <dgm:spPr/>
      <dgm:t>
        <a:bodyPr/>
        <a:lstStyle/>
        <a:p>
          <a:endParaRPr lang="en-US"/>
        </a:p>
      </dgm:t>
    </dgm:pt>
    <dgm:pt modelId="{C75C9982-A3EB-4417-A06D-C7CF6A887E4D}">
      <dgm:prSet/>
      <dgm:spPr/>
      <dgm:t>
        <a:bodyPr/>
        <a:lstStyle/>
        <a:p>
          <a:r>
            <a:rPr lang="fr-FR"/>
            <a:t>Un marché caractéristique : Programme d’assez longue durée</a:t>
          </a:r>
          <a:endParaRPr lang="en-US"/>
        </a:p>
      </dgm:t>
    </dgm:pt>
    <dgm:pt modelId="{CCFEE2D7-24DC-4DAC-A91F-959B3B172BBE}" type="parTrans" cxnId="{C12CA90F-30CD-4A1A-B7B7-898D87A17F3D}">
      <dgm:prSet/>
      <dgm:spPr/>
      <dgm:t>
        <a:bodyPr/>
        <a:lstStyle/>
        <a:p>
          <a:endParaRPr lang="en-US"/>
        </a:p>
      </dgm:t>
    </dgm:pt>
    <dgm:pt modelId="{5E6E2465-E255-49F2-ADFA-A4802E13E134}" type="sibTrans" cxnId="{C12CA90F-30CD-4A1A-B7B7-898D87A17F3D}">
      <dgm:prSet/>
      <dgm:spPr/>
      <dgm:t>
        <a:bodyPr/>
        <a:lstStyle/>
        <a:p>
          <a:endParaRPr lang="en-US"/>
        </a:p>
      </dgm:t>
    </dgm:pt>
    <dgm:pt modelId="{32CF90A7-D4ED-48F0-9813-6BBBC87751B8}" type="pres">
      <dgm:prSet presAssocID="{653EC0C8-D5EB-487A-B164-9A9F94DF7D67}" presName="root" presStyleCnt="0">
        <dgm:presLayoutVars>
          <dgm:dir/>
          <dgm:resizeHandles val="exact"/>
        </dgm:presLayoutVars>
      </dgm:prSet>
      <dgm:spPr/>
    </dgm:pt>
    <dgm:pt modelId="{2139418C-82D6-418B-92F1-7F310DC8B000}" type="pres">
      <dgm:prSet presAssocID="{5D58FF32-DDCC-4485-8EFE-D5959D923BB5}" presName="compNode" presStyleCnt="0"/>
      <dgm:spPr/>
    </dgm:pt>
    <dgm:pt modelId="{8C34AA40-7B7B-47B7-B278-3F62FEAA8727}" type="pres">
      <dgm:prSet presAssocID="{5D58FF32-DDCC-4485-8EFE-D5959D923BB5}" presName="bgRect" presStyleLbl="bgShp" presStyleIdx="0" presStyleCnt="4"/>
      <dgm:spPr/>
    </dgm:pt>
    <dgm:pt modelId="{EC5EBB63-0E1F-4B23-AD00-4DBF789CF7AC}" type="pres">
      <dgm:prSet presAssocID="{5D58FF32-DDCC-4485-8EFE-D5959D923B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lle"/>
        </a:ext>
      </dgm:extLst>
    </dgm:pt>
    <dgm:pt modelId="{E63787CE-ECA8-4ADA-BF1C-B22261AC249E}" type="pres">
      <dgm:prSet presAssocID="{5D58FF32-DDCC-4485-8EFE-D5959D923BB5}" presName="spaceRect" presStyleCnt="0"/>
      <dgm:spPr/>
    </dgm:pt>
    <dgm:pt modelId="{13E3245A-BC89-46E4-8A9C-3E2050E381B6}" type="pres">
      <dgm:prSet presAssocID="{5D58FF32-DDCC-4485-8EFE-D5959D923BB5}" presName="parTx" presStyleLbl="revTx" presStyleIdx="0" presStyleCnt="4">
        <dgm:presLayoutVars>
          <dgm:chMax val="0"/>
          <dgm:chPref val="0"/>
        </dgm:presLayoutVars>
      </dgm:prSet>
      <dgm:spPr/>
    </dgm:pt>
    <dgm:pt modelId="{41772C6D-4040-4B50-ADC3-2E2F8C4DA814}" type="pres">
      <dgm:prSet presAssocID="{F6113100-6854-4781-AE34-4ADDF7A55E13}" presName="sibTrans" presStyleCnt="0"/>
      <dgm:spPr/>
    </dgm:pt>
    <dgm:pt modelId="{993417A7-77B7-4A0D-99A4-2EBCFD6C9FB3}" type="pres">
      <dgm:prSet presAssocID="{6315E273-18EA-4AD5-8D02-B72861D0E2A1}" presName="compNode" presStyleCnt="0"/>
      <dgm:spPr/>
    </dgm:pt>
    <dgm:pt modelId="{1E7D77CF-A9EB-4B07-BBDB-929066794104}" type="pres">
      <dgm:prSet presAssocID="{6315E273-18EA-4AD5-8D02-B72861D0E2A1}" presName="bgRect" presStyleLbl="bgShp" presStyleIdx="1" presStyleCnt="4"/>
      <dgm:spPr/>
    </dgm:pt>
    <dgm:pt modelId="{E26CE3ED-C8DD-4B7D-82D1-CCA86CDD9E8B}" type="pres">
      <dgm:prSet presAssocID="{6315E273-18EA-4AD5-8D02-B72861D0E2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ine"/>
        </a:ext>
      </dgm:extLst>
    </dgm:pt>
    <dgm:pt modelId="{3279ACBB-39CC-4FF9-B6F3-E8C0C2508028}" type="pres">
      <dgm:prSet presAssocID="{6315E273-18EA-4AD5-8D02-B72861D0E2A1}" presName="spaceRect" presStyleCnt="0"/>
      <dgm:spPr/>
    </dgm:pt>
    <dgm:pt modelId="{9AF98B15-A016-49D6-920F-352B324589B7}" type="pres">
      <dgm:prSet presAssocID="{6315E273-18EA-4AD5-8D02-B72861D0E2A1}" presName="parTx" presStyleLbl="revTx" presStyleIdx="1" presStyleCnt="4">
        <dgm:presLayoutVars>
          <dgm:chMax val="0"/>
          <dgm:chPref val="0"/>
        </dgm:presLayoutVars>
      </dgm:prSet>
      <dgm:spPr/>
    </dgm:pt>
    <dgm:pt modelId="{787A8F91-C3FA-4B08-8997-51E299D9FC24}" type="pres">
      <dgm:prSet presAssocID="{C712B4D6-3C79-42BC-95E5-2C070DC5D08C}" presName="sibTrans" presStyleCnt="0"/>
      <dgm:spPr/>
    </dgm:pt>
    <dgm:pt modelId="{A352778F-E7D9-47F7-9C45-743C2BE31141}" type="pres">
      <dgm:prSet presAssocID="{1AE75F76-E7A0-4D97-B227-015272DA5444}" presName="compNode" presStyleCnt="0"/>
      <dgm:spPr/>
    </dgm:pt>
    <dgm:pt modelId="{6330B5E7-FE50-46E3-B3F6-A732737D6F93}" type="pres">
      <dgm:prSet presAssocID="{1AE75F76-E7A0-4D97-B227-015272DA5444}" presName="bgRect" presStyleLbl="bgShp" presStyleIdx="2" presStyleCnt="4"/>
      <dgm:spPr/>
    </dgm:pt>
    <dgm:pt modelId="{248B7CE4-99FA-42D7-BA2F-92C93592F804}" type="pres">
      <dgm:prSet presAssocID="{1AE75F76-E7A0-4D97-B227-015272DA544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édical"/>
        </a:ext>
      </dgm:extLst>
    </dgm:pt>
    <dgm:pt modelId="{B8F02354-0AFD-4D09-8171-638B7A7179B2}" type="pres">
      <dgm:prSet presAssocID="{1AE75F76-E7A0-4D97-B227-015272DA5444}" presName="spaceRect" presStyleCnt="0"/>
      <dgm:spPr/>
    </dgm:pt>
    <dgm:pt modelId="{BC807917-E819-4E5B-8F0B-44F7671DC140}" type="pres">
      <dgm:prSet presAssocID="{1AE75F76-E7A0-4D97-B227-015272DA5444}" presName="parTx" presStyleLbl="revTx" presStyleIdx="2" presStyleCnt="4">
        <dgm:presLayoutVars>
          <dgm:chMax val="0"/>
          <dgm:chPref val="0"/>
        </dgm:presLayoutVars>
      </dgm:prSet>
      <dgm:spPr/>
    </dgm:pt>
    <dgm:pt modelId="{6970B284-935C-4880-91AE-E64C3D3AB0A9}" type="pres">
      <dgm:prSet presAssocID="{6697CAEF-F569-45CE-8134-D56DC0B22601}" presName="sibTrans" presStyleCnt="0"/>
      <dgm:spPr/>
    </dgm:pt>
    <dgm:pt modelId="{BE3AA9C7-050B-40C7-B206-4B0E23F0E1E2}" type="pres">
      <dgm:prSet presAssocID="{C75C9982-A3EB-4417-A06D-C7CF6A887E4D}" presName="compNode" presStyleCnt="0"/>
      <dgm:spPr/>
    </dgm:pt>
    <dgm:pt modelId="{7B79408F-34B6-4C75-AE36-0016E2446FA6}" type="pres">
      <dgm:prSet presAssocID="{C75C9982-A3EB-4417-A06D-C7CF6A887E4D}" presName="bgRect" presStyleLbl="bgShp" presStyleIdx="3" presStyleCnt="4"/>
      <dgm:spPr/>
    </dgm:pt>
    <dgm:pt modelId="{C2105349-499E-4ED8-B3DD-C4363F8258CC}" type="pres">
      <dgm:prSet presAssocID="{C75C9982-A3EB-4417-A06D-C7CF6A887E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père"/>
        </a:ext>
      </dgm:extLst>
    </dgm:pt>
    <dgm:pt modelId="{565903F5-64CA-4FB3-B641-1A5C46E1F546}" type="pres">
      <dgm:prSet presAssocID="{C75C9982-A3EB-4417-A06D-C7CF6A887E4D}" presName="spaceRect" presStyleCnt="0"/>
      <dgm:spPr/>
    </dgm:pt>
    <dgm:pt modelId="{BE06C404-96AB-47C4-B0E2-C1417A9DDAE6}" type="pres">
      <dgm:prSet presAssocID="{C75C9982-A3EB-4417-A06D-C7CF6A887E4D}" presName="parTx" presStyleLbl="revTx" presStyleIdx="3" presStyleCnt="4">
        <dgm:presLayoutVars>
          <dgm:chMax val="0"/>
          <dgm:chPref val="0"/>
        </dgm:presLayoutVars>
      </dgm:prSet>
      <dgm:spPr/>
    </dgm:pt>
  </dgm:ptLst>
  <dgm:cxnLst>
    <dgm:cxn modelId="{4D93F608-636C-43AB-B665-3729289E51B9}" srcId="{653EC0C8-D5EB-487A-B164-9A9F94DF7D67}" destId="{6315E273-18EA-4AD5-8D02-B72861D0E2A1}" srcOrd="1" destOrd="0" parTransId="{9FF894FC-7E59-4299-8EBB-98C38860B559}" sibTransId="{C712B4D6-3C79-42BC-95E5-2C070DC5D08C}"/>
    <dgm:cxn modelId="{F613A70F-EB48-4E82-8652-7EDF92B0A5E0}" type="presOf" srcId="{6315E273-18EA-4AD5-8D02-B72861D0E2A1}" destId="{9AF98B15-A016-49D6-920F-352B324589B7}" srcOrd="0" destOrd="0" presId="urn:microsoft.com/office/officeart/2018/2/layout/IconVerticalSolidList"/>
    <dgm:cxn modelId="{C12CA90F-30CD-4A1A-B7B7-898D87A17F3D}" srcId="{653EC0C8-D5EB-487A-B164-9A9F94DF7D67}" destId="{C75C9982-A3EB-4417-A06D-C7CF6A887E4D}" srcOrd="3" destOrd="0" parTransId="{CCFEE2D7-24DC-4DAC-A91F-959B3B172BBE}" sibTransId="{5E6E2465-E255-49F2-ADFA-A4802E13E134}"/>
    <dgm:cxn modelId="{4F186874-E305-4E1F-97E6-5A977A54855D}" type="presOf" srcId="{C75C9982-A3EB-4417-A06D-C7CF6A887E4D}" destId="{BE06C404-96AB-47C4-B0E2-C1417A9DDAE6}" srcOrd="0" destOrd="0" presId="urn:microsoft.com/office/officeart/2018/2/layout/IconVerticalSolidList"/>
    <dgm:cxn modelId="{4D5E2D8D-E049-465F-9FDD-76C16F722FC7}" srcId="{653EC0C8-D5EB-487A-B164-9A9F94DF7D67}" destId="{5D58FF32-DDCC-4485-8EFE-D5959D923BB5}" srcOrd="0" destOrd="0" parTransId="{ECF3864A-16E7-4C52-9CFC-C710950895FB}" sibTransId="{F6113100-6854-4781-AE34-4ADDF7A55E13}"/>
    <dgm:cxn modelId="{0DD10B95-45FD-458D-8468-74943811D715}" type="presOf" srcId="{1AE75F76-E7A0-4D97-B227-015272DA5444}" destId="{BC807917-E819-4E5B-8F0B-44F7671DC140}" srcOrd="0" destOrd="0" presId="urn:microsoft.com/office/officeart/2018/2/layout/IconVerticalSolidList"/>
    <dgm:cxn modelId="{1E9B00C6-EFC6-4A2E-A6FA-0E52604CADA9}" type="presOf" srcId="{653EC0C8-D5EB-487A-B164-9A9F94DF7D67}" destId="{32CF90A7-D4ED-48F0-9813-6BBBC87751B8}" srcOrd="0" destOrd="0" presId="urn:microsoft.com/office/officeart/2018/2/layout/IconVerticalSolidList"/>
    <dgm:cxn modelId="{D7FBDCCF-5768-482D-904C-666B553B8571}" srcId="{653EC0C8-D5EB-487A-B164-9A9F94DF7D67}" destId="{1AE75F76-E7A0-4D97-B227-015272DA5444}" srcOrd="2" destOrd="0" parTransId="{939E0FB6-3624-47C5-9E99-CF9DA1890EE1}" sibTransId="{6697CAEF-F569-45CE-8134-D56DC0B22601}"/>
    <dgm:cxn modelId="{1FECBDFE-A5AF-4739-A63F-09BE8B1640E0}" type="presOf" srcId="{5D58FF32-DDCC-4485-8EFE-D5959D923BB5}" destId="{13E3245A-BC89-46E4-8A9C-3E2050E381B6}" srcOrd="0" destOrd="0" presId="urn:microsoft.com/office/officeart/2018/2/layout/IconVerticalSolidList"/>
    <dgm:cxn modelId="{2F4DED16-6276-4BA7-B58C-7D3E54382CD8}" type="presParOf" srcId="{32CF90A7-D4ED-48F0-9813-6BBBC87751B8}" destId="{2139418C-82D6-418B-92F1-7F310DC8B000}" srcOrd="0" destOrd="0" presId="urn:microsoft.com/office/officeart/2018/2/layout/IconVerticalSolidList"/>
    <dgm:cxn modelId="{C6F7508D-E5C6-4F44-8CA7-F858BE330ED4}" type="presParOf" srcId="{2139418C-82D6-418B-92F1-7F310DC8B000}" destId="{8C34AA40-7B7B-47B7-B278-3F62FEAA8727}" srcOrd="0" destOrd="0" presId="urn:microsoft.com/office/officeart/2018/2/layout/IconVerticalSolidList"/>
    <dgm:cxn modelId="{6712AB80-15C3-452B-8DE1-57BC0AD205C0}" type="presParOf" srcId="{2139418C-82D6-418B-92F1-7F310DC8B000}" destId="{EC5EBB63-0E1F-4B23-AD00-4DBF789CF7AC}" srcOrd="1" destOrd="0" presId="urn:microsoft.com/office/officeart/2018/2/layout/IconVerticalSolidList"/>
    <dgm:cxn modelId="{567D6996-5301-44D7-81BB-A440883645EF}" type="presParOf" srcId="{2139418C-82D6-418B-92F1-7F310DC8B000}" destId="{E63787CE-ECA8-4ADA-BF1C-B22261AC249E}" srcOrd="2" destOrd="0" presId="urn:microsoft.com/office/officeart/2018/2/layout/IconVerticalSolidList"/>
    <dgm:cxn modelId="{0B543639-EE7E-4704-BA21-1FE85E4FD157}" type="presParOf" srcId="{2139418C-82D6-418B-92F1-7F310DC8B000}" destId="{13E3245A-BC89-46E4-8A9C-3E2050E381B6}" srcOrd="3" destOrd="0" presId="urn:microsoft.com/office/officeart/2018/2/layout/IconVerticalSolidList"/>
    <dgm:cxn modelId="{1FBDF4DD-5FF3-47C9-9504-53D617B67749}" type="presParOf" srcId="{32CF90A7-D4ED-48F0-9813-6BBBC87751B8}" destId="{41772C6D-4040-4B50-ADC3-2E2F8C4DA814}" srcOrd="1" destOrd="0" presId="urn:microsoft.com/office/officeart/2018/2/layout/IconVerticalSolidList"/>
    <dgm:cxn modelId="{860D84B6-835A-4440-B9A7-05E9334FB22B}" type="presParOf" srcId="{32CF90A7-D4ED-48F0-9813-6BBBC87751B8}" destId="{993417A7-77B7-4A0D-99A4-2EBCFD6C9FB3}" srcOrd="2" destOrd="0" presId="urn:microsoft.com/office/officeart/2018/2/layout/IconVerticalSolidList"/>
    <dgm:cxn modelId="{5239CD22-D813-4C46-BF34-5EC8A4FE720F}" type="presParOf" srcId="{993417A7-77B7-4A0D-99A4-2EBCFD6C9FB3}" destId="{1E7D77CF-A9EB-4B07-BBDB-929066794104}" srcOrd="0" destOrd="0" presId="urn:microsoft.com/office/officeart/2018/2/layout/IconVerticalSolidList"/>
    <dgm:cxn modelId="{5A3A79D3-90B8-4AAB-A3C7-F818888BC9A3}" type="presParOf" srcId="{993417A7-77B7-4A0D-99A4-2EBCFD6C9FB3}" destId="{E26CE3ED-C8DD-4B7D-82D1-CCA86CDD9E8B}" srcOrd="1" destOrd="0" presId="urn:microsoft.com/office/officeart/2018/2/layout/IconVerticalSolidList"/>
    <dgm:cxn modelId="{27E6EC74-97B6-4EAE-A390-C93D12984315}" type="presParOf" srcId="{993417A7-77B7-4A0D-99A4-2EBCFD6C9FB3}" destId="{3279ACBB-39CC-4FF9-B6F3-E8C0C2508028}" srcOrd="2" destOrd="0" presId="urn:microsoft.com/office/officeart/2018/2/layout/IconVerticalSolidList"/>
    <dgm:cxn modelId="{BD6BBA03-B588-47EB-9BCC-FF4056D4C474}" type="presParOf" srcId="{993417A7-77B7-4A0D-99A4-2EBCFD6C9FB3}" destId="{9AF98B15-A016-49D6-920F-352B324589B7}" srcOrd="3" destOrd="0" presId="urn:microsoft.com/office/officeart/2018/2/layout/IconVerticalSolidList"/>
    <dgm:cxn modelId="{75E67C86-397B-4139-902B-2C28561EC3D9}" type="presParOf" srcId="{32CF90A7-D4ED-48F0-9813-6BBBC87751B8}" destId="{787A8F91-C3FA-4B08-8997-51E299D9FC24}" srcOrd="3" destOrd="0" presId="urn:microsoft.com/office/officeart/2018/2/layout/IconVerticalSolidList"/>
    <dgm:cxn modelId="{B3A0C969-D327-466F-BDE3-E7DAE33DE99C}" type="presParOf" srcId="{32CF90A7-D4ED-48F0-9813-6BBBC87751B8}" destId="{A352778F-E7D9-47F7-9C45-743C2BE31141}" srcOrd="4" destOrd="0" presId="urn:microsoft.com/office/officeart/2018/2/layout/IconVerticalSolidList"/>
    <dgm:cxn modelId="{F4BBBF71-92C3-405F-9CE3-38CE7138C718}" type="presParOf" srcId="{A352778F-E7D9-47F7-9C45-743C2BE31141}" destId="{6330B5E7-FE50-46E3-B3F6-A732737D6F93}" srcOrd="0" destOrd="0" presId="urn:microsoft.com/office/officeart/2018/2/layout/IconVerticalSolidList"/>
    <dgm:cxn modelId="{363B618C-AEF7-4060-A013-FCADC3EFDDBB}" type="presParOf" srcId="{A352778F-E7D9-47F7-9C45-743C2BE31141}" destId="{248B7CE4-99FA-42D7-BA2F-92C93592F804}" srcOrd="1" destOrd="0" presId="urn:microsoft.com/office/officeart/2018/2/layout/IconVerticalSolidList"/>
    <dgm:cxn modelId="{3FE6E596-26C4-4F05-803A-D59E12A516FB}" type="presParOf" srcId="{A352778F-E7D9-47F7-9C45-743C2BE31141}" destId="{B8F02354-0AFD-4D09-8171-638B7A7179B2}" srcOrd="2" destOrd="0" presId="urn:microsoft.com/office/officeart/2018/2/layout/IconVerticalSolidList"/>
    <dgm:cxn modelId="{4BA29A89-8F5A-4A8D-87BE-7B7807A585B2}" type="presParOf" srcId="{A352778F-E7D9-47F7-9C45-743C2BE31141}" destId="{BC807917-E819-4E5B-8F0B-44F7671DC140}" srcOrd="3" destOrd="0" presId="urn:microsoft.com/office/officeart/2018/2/layout/IconVerticalSolidList"/>
    <dgm:cxn modelId="{5A6CDCC7-2653-40DA-9C96-C646F50540B1}" type="presParOf" srcId="{32CF90A7-D4ED-48F0-9813-6BBBC87751B8}" destId="{6970B284-935C-4880-91AE-E64C3D3AB0A9}" srcOrd="5" destOrd="0" presId="urn:microsoft.com/office/officeart/2018/2/layout/IconVerticalSolidList"/>
    <dgm:cxn modelId="{077F3D9B-C34B-4095-B628-318AC3E72555}" type="presParOf" srcId="{32CF90A7-D4ED-48F0-9813-6BBBC87751B8}" destId="{BE3AA9C7-050B-40C7-B206-4B0E23F0E1E2}" srcOrd="6" destOrd="0" presId="urn:microsoft.com/office/officeart/2018/2/layout/IconVerticalSolidList"/>
    <dgm:cxn modelId="{CF71D4FB-56AE-4267-8616-5BD32467D6B0}" type="presParOf" srcId="{BE3AA9C7-050B-40C7-B206-4B0E23F0E1E2}" destId="{7B79408F-34B6-4C75-AE36-0016E2446FA6}" srcOrd="0" destOrd="0" presId="urn:microsoft.com/office/officeart/2018/2/layout/IconVerticalSolidList"/>
    <dgm:cxn modelId="{44F228A1-A418-495A-9CA2-06BCE5348E17}" type="presParOf" srcId="{BE3AA9C7-050B-40C7-B206-4B0E23F0E1E2}" destId="{C2105349-499E-4ED8-B3DD-C4363F8258CC}" srcOrd="1" destOrd="0" presId="urn:microsoft.com/office/officeart/2018/2/layout/IconVerticalSolidList"/>
    <dgm:cxn modelId="{00E7584C-DD8C-47C1-B764-35DC0BF54AFE}" type="presParOf" srcId="{BE3AA9C7-050B-40C7-B206-4B0E23F0E1E2}" destId="{565903F5-64CA-4FB3-B641-1A5C46E1F546}" srcOrd="2" destOrd="0" presId="urn:microsoft.com/office/officeart/2018/2/layout/IconVerticalSolidList"/>
    <dgm:cxn modelId="{8D695FCF-AFB4-4D07-881E-F70A2ED53C1D}" type="presParOf" srcId="{BE3AA9C7-050B-40C7-B206-4B0E23F0E1E2}" destId="{BE06C404-96AB-47C4-B0E2-C1417A9DDA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A7AED2C-DA34-4573-9784-F2A40B3EE07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2969E5C-D659-4AE7-A25D-BFA5CB58C600}">
      <dgm:prSet/>
      <dgm:spPr/>
      <dgm:t>
        <a:bodyPr/>
        <a:lstStyle/>
        <a:p>
          <a:r>
            <a:rPr lang="fr-FR"/>
            <a:t>Etude des clients </a:t>
          </a:r>
          <a:endParaRPr lang="en-US"/>
        </a:p>
      </dgm:t>
    </dgm:pt>
    <dgm:pt modelId="{CD4AB197-1AE6-4256-9D1B-325C5D73DA21}" type="parTrans" cxnId="{D32AF017-3B9C-4142-979E-7AB6845997B9}">
      <dgm:prSet/>
      <dgm:spPr/>
      <dgm:t>
        <a:bodyPr/>
        <a:lstStyle/>
        <a:p>
          <a:endParaRPr lang="en-US"/>
        </a:p>
      </dgm:t>
    </dgm:pt>
    <dgm:pt modelId="{6BE88B01-ABF8-4F22-ACF0-41A3F8ECF843}" type="sibTrans" cxnId="{D32AF017-3B9C-4142-979E-7AB6845997B9}">
      <dgm:prSet/>
      <dgm:spPr/>
      <dgm:t>
        <a:bodyPr/>
        <a:lstStyle/>
        <a:p>
          <a:endParaRPr lang="en-US"/>
        </a:p>
      </dgm:t>
    </dgm:pt>
    <dgm:pt modelId="{7A1C288B-3486-48B8-8D85-0F8E99EE93C5}">
      <dgm:prSet/>
      <dgm:spPr/>
      <dgm:t>
        <a:bodyPr/>
        <a:lstStyle/>
        <a:p>
          <a:r>
            <a:rPr lang="fr-FR"/>
            <a:t>Leviers de négociations</a:t>
          </a:r>
          <a:endParaRPr lang="en-US"/>
        </a:p>
      </dgm:t>
    </dgm:pt>
    <dgm:pt modelId="{4381A193-D191-4C1F-B5A9-03C76CE61A84}" type="parTrans" cxnId="{3CD48D82-021F-46C1-BC93-476B3CE6994C}">
      <dgm:prSet/>
      <dgm:spPr/>
      <dgm:t>
        <a:bodyPr/>
        <a:lstStyle/>
        <a:p>
          <a:endParaRPr lang="en-US"/>
        </a:p>
      </dgm:t>
    </dgm:pt>
    <dgm:pt modelId="{BE298A9A-BE13-485C-8F57-54AE32D89647}" type="sibTrans" cxnId="{3CD48D82-021F-46C1-BC93-476B3CE6994C}">
      <dgm:prSet/>
      <dgm:spPr/>
      <dgm:t>
        <a:bodyPr/>
        <a:lstStyle/>
        <a:p>
          <a:endParaRPr lang="en-US"/>
        </a:p>
      </dgm:t>
    </dgm:pt>
    <dgm:pt modelId="{D1EC2A5D-E1AF-4AF4-8F53-4F441116155C}">
      <dgm:prSet/>
      <dgm:spPr/>
      <dgm:t>
        <a:bodyPr/>
        <a:lstStyle/>
        <a:p>
          <a:r>
            <a:rPr lang="fr-FR"/>
            <a:t>Besoin du client</a:t>
          </a:r>
          <a:endParaRPr lang="en-US"/>
        </a:p>
      </dgm:t>
    </dgm:pt>
    <dgm:pt modelId="{D39A8562-060A-4131-B2C7-1403AFD3F6BD}" type="parTrans" cxnId="{7D7749B8-1B9C-4DE8-9884-4CD76F0AE2DA}">
      <dgm:prSet/>
      <dgm:spPr/>
      <dgm:t>
        <a:bodyPr/>
        <a:lstStyle/>
        <a:p>
          <a:endParaRPr lang="en-US"/>
        </a:p>
      </dgm:t>
    </dgm:pt>
    <dgm:pt modelId="{707B8E1E-6232-49C9-B09F-86FD94E7B2B3}" type="sibTrans" cxnId="{7D7749B8-1B9C-4DE8-9884-4CD76F0AE2DA}">
      <dgm:prSet/>
      <dgm:spPr/>
      <dgm:t>
        <a:bodyPr/>
        <a:lstStyle/>
        <a:p>
          <a:endParaRPr lang="en-US"/>
        </a:p>
      </dgm:t>
    </dgm:pt>
    <dgm:pt modelId="{C6B5DA62-A938-4440-86BF-74869674234C}" type="pres">
      <dgm:prSet presAssocID="{0A7AED2C-DA34-4573-9784-F2A40B3EE07C}" presName="linear" presStyleCnt="0">
        <dgm:presLayoutVars>
          <dgm:animLvl val="lvl"/>
          <dgm:resizeHandles val="exact"/>
        </dgm:presLayoutVars>
      </dgm:prSet>
      <dgm:spPr/>
    </dgm:pt>
    <dgm:pt modelId="{A205BFC7-EB60-475A-B895-EE9B3AA3DD6A}" type="pres">
      <dgm:prSet presAssocID="{82969E5C-D659-4AE7-A25D-BFA5CB58C600}" presName="parentText" presStyleLbl="node1" presStyleIdx="0" presStyleCnt="3">
        <dgm:presLayoutVars>
          <dgm:chMax val="0"/>
          <dgm:bulletEnabled val="1"/>
        </dgm:presLayoutVars>
      </dgm:prSet>
      <dgm:spPr/>
    </dgm:pt>
    <dgm:pt modelId="{F36CADDF-251A-4C59-84FA-D7F302ECBB43}" type="pres">
      <dgm:prSet presAssocID="{6BE88B01-ABF8-4F22-ACF0-41A3F8ECF843}" presName="spacer" presStyleCnt="0"/>
      <dgm:spPr/>
    </dgm:pt>
    <dgm:pt modelId="{69E26536-64B6-4F53-9118-FCDCE4E41FFD}" type="pres">
      <dgm:prSet presAssocID="{7A1C288B-3486-48B8-8D85-0F8E99EE93C5}" presName="parentText" presStyleLbl="node1" presStyleIdx="1" presStyleCnt="3">
        <dgm:presLayoutVars>
          <dgm:chMax val="0"/>
          <dgm:bulletEnabled val="1"/>
        </dgm:presLayoutVars>
      </dgm:prSet>
      <dgm:spPr/>
    </dgm:pt>
    <dgm:pt modelId="{89995F09-B512-4DD8-B969-09F3CBD0FA94}" type="pres">
      <dgm:prSet presAssocID="{BE298A9A-BE13-485C-8F57-54AE32D89647}" presName="spacer" presStyleCnt="0"/>
      <dgm:spPr/>
    </dgm:pt>
    <dgm:pt modelId="{C635E677-8BD0-4FCC-9DA2-491F708F6ED4}" type="pres">
      <dgm:prSet presAssocID="{D1EC2A5D-E1AF-4AF4-8F53-4F441116155C}" presName="parentText" presStyleLbl="node1" presStyleIdx="2" presStyleCnt="3">
        <dgm:presLayoutVars>
          <dgm:chMax val="0"/>
          <dgm:bulletEnabled val="1"/>
        </dgm:presLayoutVars>
      </dgm:prSet>
      <dgm:spPr/>
    </dgm:pt>
  </dgm:ptLst>
  <dgm:cxnLst>
    <dgm:cxn modelId="{D32AF017-3B9C-4142-979E-7AB6845997B9}" srcId="{0A7AED2C-DA34-4573-9784-F2A40B3EE07C}" destId="{82969E5C-D659-4AE7-A25D-BFA5CB58C600}" srcOrd="0" destOrd="0" parTransId="{CD4AB197-1AE6-4256-9D1B-325C5D73DA21}" sibTransId="{6BE88B01-ABF8-4F22-ACF0-41A3F8ECF843}"/>
    <dgm:cxn modelId="{0037E44D-24DB-4487-9FB7-B77374C9979D}" type="presOf" srcId="{0A7AED2C-DA34-4573-9784-F2A40B3EE07C}" destId="{C6B5DA62-A938-4440-86BF-74869674234C}" srcOrd="0" destOrd="0" presId="urn:microsoft.com/office/officeart/2005/8/layout/vList2"/>
    <dgm:cxn modelId="{853BF36B-9838-4E30-AC9B-00854D74BB66}" type="presOf" srcId="{D1EC2A5D-E1AF-4AF4-8F53-4F441116155C}" destId="{C635E677-8BD0-4FCC-9DA2-491F708F6ED4}" srcOrd="0" destOrd="0" presId="urn:microsoft.com/office/officeart/2005/8/layout/vList2"/>
    <dgm:cxn modelId="{3CD48D82-021F-46C1-BC93-476B3CE6994C}" srcId="{0A7AED2C-DA34-4573-9784-F2A40B3EE07C}" destId="{7A1C288B-3486-48B8-8D85-0F8E99EE93C5}" srcOrd="1" destOrd="0" parTransId="{4381A193-D191-4C1F-B5A9-03C76CE61A84}" sibTransId="{BE298A9A-BE13-485C-8F57-54AE32D89647}"/>
    <dgm:cxn modelId="{AC62BA97-7D55-4CEA-BF93-531963DF726F}" type="presOf" srcId="{82969E5C-D659-4AE7-A25D-BFA5CB58C600}" destId="{A205BFC7-EB60-475A-B895-EE9B3AA3DD6A}" srcOrd="0" destOrd="0" presId="urn:microsoft.com/office/officeart/2005/8/layout/vList2"/>
    <dgm:cxn modelId="{6C8CB5A5-E383-49FE-BED9-C4582702B7BF}" type="presOf" srcId="{7A1C288B-3486-48B8-8D85-0F8E99EE93C5}" destId="{69E26536-64B6-4F53-9118-FCDCE4E41FFD}" srcOrd="0" destOrd="0" presId="urn:microsoft.com/office/officeart/2005/8/layout/vList2"/>
    <dgm:cxn modelId="{7D7749B8-1B9C-4DE8-9884-4CD76F0AE2DA}" srcId="{0A7AED2C-DA34-4573-9784-F2A40B3EE07C}" destId="{D1EC2A5D-E1AF-4AF4-8F53-4F441116155C}" srcOrd="2" destOrd="0" parTransId="{D39A8562-060A-4131-B2C7-1403AFD3F6BD}" sibTransId="{707B8E1E-6232-49C9-B09F-86FD94E7B2B3}"/>
    <dgm:cxn modelId="{FEACCF4C-515D-482A-A7E6-661A9BC3B716}" type="presParOf" srcId="{C6B5DA62-A938-4440-86BF-74869674234C}" destId="{A205BFC7-EB60-475A-B895-EE9B3AA3DD6A}" srcOrd="0" destOrd="0" presId="urn:microsoft.com/office/officeart/2005/8/layout/vList2"/>
    <dgm:cxn modelId="{BD051EF6-43FA-4A4D-B8DE-7B37107B2372}" type="presParOf" srcId="{C6B5DA62-A938-4440-86BF-74869674234C}" destId="{F36CADDF-251A-4C59-84FA-D7F302ECBB43}" srcOrd="1" destOrd="0" presId="urn:microsoft.com/office/officeart/2005/8/layout/vList2"/>
    <dgm:cxn modelId="{6DC69CFA-C9F6-4F5F-BB7C-5CFEC5976C96}" type="presParOf" srcId="{C6B5DA62-A938-4440-86BF-74869674234C}" destId="{69E26536-64B6-4F53-9118-FCDCE4E41FFD}" srcOrd="2" destOrd="0" presId="urn:microsoft.com/office/officeart/2005/8/layout/vList2"/>
    <dgm:cxn modelId="{8CD8BE62-4006-4CEF-BDB6-DE9471394F97}" type="presParOf" srcId="{C6B5DA62-A938-4440-86BF-74869674234C}" destId="{89995F09-B512-4DD8-B969-09F3CBD0FA94}" srcOrd="3" destOrd="0" presId="urn:microsoft.com/office/officeart/2005/8/layout/vList2"/>
    <dgm:cxn modelId="{C2B7628B-2BB3-4644-AA73-87B4E8C8A5F7}" type="presParOf" srcId="{C6B5DA62-A938-4440-86BF-74869674234C}" destId="{C635E677-8BD0-4FCC-9DA2-491F708F6ED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1F4B793-65BD-4704-BACD-81ED708C9F42}"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D939D05-5564-4785-AB10-3835DD76438C}">
      <dgm:prSet/>
      <dgm:spPr/>
      <dgm:t>
        <a:bodyPr/>
        <a:lstStyle/>
        <a:p>
          <a:pPr>
            <a:defRPr cap="all"/>
          </a:pPr>
          <a:r>
            <a:rPr lang="fr-FR"/>
            <a:t>Leur historique</a:t>
          </a:r>
          <a:endParaRPr lang="en-US"/>
        </a:p>
      </dgm:t>
    </dgm:pt>
    <dgm:pt modelId="{615E6E76-357B-4995-9B1A-8C35DFB62CE2}" type="parTrans" cxnId="{58A9A1A4-0B69-4B1D-825C-CA8CC38B0DE4}">
      <dgm:prSet/>
      <dgm:spPr/>
      <dgm:t>
        <a:bodyPr/>
        <a:lstStyle/>
        <a:p>
          <a:endParaRPr lang="en-US"/>
        </a:p>
      </dgm:t>
    </dgm:pt>
    <dgm:pt modelId="{722BBE00-E5B5-42CC-B81C-567B99F42AD5}" type="sibTrans" cxnId="{58A9A1A4-0B69-4B1D-825C-CA8CC38B0DE4}">
      <dgm:prSet/>
      <dgm:spPr/>
      <dgm:t>
        <a:bodyPr/>
        <a:lstStyle/>
        <a:p>
          <a:endParaRPr lang="en-US"/>
        </a:p>
      </dgm:t>
    </dgm:pt>
    <dgm:pt modelId="{F2AC3EF1-0424-4A6A-903A-65B24CE08CED}">
      <dgm:prSet/>
      <dgm:spPr/>
      <dgm:t>
        <a:bodyPr/>
        <a:lstStyle/>
        <a:p>
          <a:pPr>
            <a:defRPr cap="all"/>
          </a:pPr>
          <a:r>
            <a:rPr lang="fr-FR"/>
            <a:t>Leur structure opérationnelle </a:t>
          </a:r>
          <a:endParaRPr lang="en-US"/>
        </a:p>
      </dgm:t>
    </dgm:pt>
    <dgm:pt modelId="{28D55B7D-6AA4-4EC1-BA89-2A97E6D2D6EE}" type="parTrans" cxnId="{A4FD35AE-C2C4-406F-B058-F98317557D86}">
      <dgm:prSet/>
      <dgm:spPr/>
      <dgm:t>
        <a:bodyPr/>
        <a:lstStyle/>
        <a:p>
          <a:endParaRPr lang="en-US"/>
        </a:p>
      </dgm:t>
    </dgm:pt>
    <dgm:pt modelId="{69BD2DA1-9382-47A6-BFED-7F60122F7335}" type="sibTrans" cxnId="{A4FD35AE-C2C4-406F-B058-F98317557D86}">
      <dgm:prSet/>
      <dgm:spPr/>
      <dgm:t>
        <a:bodyPr/>
        <a:lstStyle/>
        <a:p>
          <a:endParaRPr lang="en-US"/>
        </a:p>
      </dgm:t>
    </dgm:pt>
    <dgm:pt modelId="{AC8434F4-4CF7-4129-972F-E9BC861D1FA6}">
      <dgm:prSet/>
      <dgm:spPr/>
      <dgm:t>
        <a:bodyPr/>
        <a:lstStyle/>
        <a:p>
          <a:pPr>
            <a:defRPr cap="all"/>
          </a:pPr>
          <a:r>
            <a:rPr lang="fr-FR"/>
            <a:t>Leur position sur le marché </a:t>
          </a:r>
          <a:endParaRPr lang="en-US"/>
        </a:p>
      </dgm:t>
    </dgm:pt>
    <dgm:pt modelId="{7332AEED-AB52-485E-B476-B3D105915DC5}" type="parTrans" cxnId="{D8DE6D8D-81E5-4AD0-BFCF-72100299CE65}">
      <dgm:prSet/>
      <dgm:spPr/>
      <dgm:t>
        <a:bodyPr/>
        <a:lstStyle/>
        <a:p>
          <a:endParaRPr lang="en-US"/>
        </a:p>
      </dgm:t>
    </dgm:pt>
    <dgm:pt modelId="{0B05D173-234E-4C33-933A-5FF7E137C886}" type="sibTrans" cxnId="{D8DE6D8D-81E5-4AD0-BFCF-72100299CE65}">
      <dgm:prSet/>
      <dgm:spPr/>
      <dgm:t>
        <a:bodyPr/>
        <a:lstStyle/>
        <a:p>
          <a:endParaRPr lang="en-US"/>
        </a:p>
      </dgm:t>
    </dgm:pt>
    <dgm:pt modelId="{E986343C-C1A3-4A99-9825-D7AF070C7823}">
      <dgm:prSet/>
      <dgm:spPr/>
      <dgm:t>
        <a:bodyPr/>
        <a:lstStyle/>
        <a:p>
          <a:pPr>
            <a:defRPr cap="all"/>
          </a:pPr>
          <a:r>
            <a:rPr lang="fr-FR"/>
            <a:t>Leurs projets futurs </a:t>
          </a:r>
          <a:endParaRPr lang="en-US"/>
        </a:p>
      </dgm:t>
    </dgm:pt>
    <dgm:pt modelId="{2D1E5881-95D6-4BD3-B0FA-977BD33749BC}" type="parTrans" cxnId="{4FAC0B44-3300-4CB2-B634-03DF14AE529E}">
      <dgm:prSet/>
      <dgm:spPr/>
      <dgm:t>
        <a:bodyPr/>
        <a:lstStyle/>
        <a:p>
          <a:endParaRPr lang="en-US"/>
        </a:p>
      </dgm:t>
    </dgm:pt>
    <dgm:pt modelId="{5BF237C5-5051-4117-BDEC-32C2F5C4D072}" type="sibTrans" cxnId="{4FAC0B44-3300-4CB2-B634-03DF14AE529E}">
      <dgm:prSet/>
      <dgm:spPr/>
      <dgm:t>
        <a:bodyPr/>
        <a:lstStyle/>
        <a:p>
          <a:endParaRPr lang="en-US"/>
        </a:p>
      </dgm:t>
    </dgm:pt>
    <dgm:pt modelId="{AABF7266-8439-4563-8B38-F484642F0E9F}" type="pres">
      <dgm:prSet presAssocID="{71F4B793-65BD-4704-BACD-81ED708C9F42}" presName="root" presStyleCnt="0">
        <dgm:presLayoutVars>
          <dgm:dir/>
          <dgm:resizeHandles val="exact"/>
        </dgm:presLayoutVars>
      </dgm:prSet>
      <dgm:spPr/>
    </dgm:pt>
    <dgm:pt modelId="{F7495D2F-F9D0-4A63-B749-32B92B1C5F86}" type="pres">
      <dgm:prSet presAssocID="{7D939D05-5564-4785-AB10-3835DD76438C}" presName="compNode" presStyleCnt="0"/>
      <dgm:spPr/>
    </dgm:pt>
    <dgm:pt modelId="{9ADC5344-96C5-4CAD-8718-0DE9A2911EB9}" type="pres">
      <dgm:prSet presAssocID="{7D939D05-5564-4785-AB10-3835DD76438C}" presName="iconBgRect" presStyleLbl="bgShp" presStyleIdx="0" presStyleCnt="4"/>
      <dgm:spPr/>
    </dgm:pt>
    <dgm:pt modelId="{DC59DEE8-5689-40B2-8947-721621E9AA44}" type="pres">
      <dgm:prSet presAssocID="{7D939D05-5564-4785-AB10-3835DD7643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vres"/>
        </a:ext>
      </dgm:extLst>
    </dgm:pt>
    <dgm:pt modelId="{185465D9-82B4-4C02-B3C7-5B28434C43E9}" type="pres">
      <dgm:prSet presAssocID="{7D939D05-5564-4785-AB10-3835DD76438C}" presName="spaceRect" presStyleCnt="0"/>
      <dgm:spPr/>
    </dgm:pt>
    <dgm:pt modelId="{9FB9A834-0B97-473D-8461-6C25D0302526}" type="pres">
      <dgm:prSet presAssocID="{7D939D05-5564-4785-AB10-3835DD76438C}" presName="textRect" presStyleLbl="revTx" presStyleIdx="0" presStyleCnt="4">
        <dgm:presLayoutVars>
          <dgm:chMax val="1"/>
          <dgm:chPref val="1"/>
        </dgm:presLayoutVars>
      </dgm:prSet>
      <dgm:spPr/>
    </dgm:pt>
    <dgm:pt modelId="{57F9A7A7-60C9-4148-BF89-C549140A64F5}" type="pres">
      <dgm:prSet presAssocID="{722BBE00-E5B5-42CC-B81C-567B99F42AD5}" presName="sibTrans" presStyleCnt="0"/>
      <dgm:spPr/>
    </dgm:pt>
    <dgm:pt modelId="{CFAB4D4C-8BB4-4C5B-9D65-281B1798B8FD}" type="pres">
      <dgm:prSet presAssocID="{F2AC3EF1-0424-4A6A-903A-65B24CE08CED}" presName="compNode" presStyleCnt="0"/>
      <dgm:spPr/>
    </dgm:pt>
    <dgm:pt modelId="{EC014002-FA07-4A3D-AD3E-B92EA023AF86}" type="pres">
      <dgm:prSet presAssocID="{F2AC3EF1-0424-4A6A-903A-65B24CE08CED}" presName="iconBgRect" presStyleLbl="bgShp" presStyleIdx="1" presStyleCnt="4"/>
      <dgm:spPr/>
    </dgm:pt>
    <dgm:pt modelId="{93CBD329-FF78-4535-A44E-2C73C2181530}" type="pres">
      <dgm:prSet presAssocID="{F2AC3EF1-0424-4A6A-903A-65B24CE08C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érarchie"/>
        </a:ext>
      </dgm:extLst>
    </dgm:pt>
    <dgm:pt modelId="{71B700DC-EE89-47F8-A255-6C50899126A6}" type="pres">
      <dgm:prSet presAssocID="{F2AC3EF1-0424-4A6A-903A-65B24CE08CED}" presName="spaceRect" presStyleCnt="0"/>
      <dgm:spPr/>
    </dgm:pt>
    <dgm:pt modelId="{63426F8C-C688-41D0-89FA-11C89EBF9273}" type="pres">
      <dgm:prSet presAssocID="{F2AC3EF1-0424-4A6A-903A-65B24CE08CED}" presName="textRect" presStyleLbl="revTx" presStyleIdx="1" presStyleCnt="4">
        <dgm:presLayoutVars>
          <dgm:chMax val="1"/>
          <dgm:chPref val="1"/>
        </dgm:presLayoutVars>
      </dgm:prSet>
      <dgm:spPr/>
    </dgm:pt>
    <dgm:pt modelId="{5DF4454C-2507-40D7-BF8D-D46A0FC0561B}" type="pres">
      <dgm:prSet presAssocID="{69BD2DA1-9382-47A6-BFED-7F60122F7335}" presName="sibTrans" presStyleCnt="0"/>
      <dgm:spPr/>
    </dgm:pt>
    <dgm:pt modelId="{71365F69-148E-4960-B3AC-45801E801843}" type="pres">
      <dgm:prSet presAssocID="{AC8434F4-4CF7-4129-972F-E9BC861D1FA6}" presName="compNode" presStyleCnt="0"/>
      <dgm:spPr/>
    </dgm:pt>
    <dgm:pt modelId="{311CA646-1613-4EF9-83AE-BF15BF310376}" type="pres">
      <dgm:prSet presAssocID="{AC8434F4-4CF7-4129-972F-E9BC861D1FA6}" presName="iconBgRect" presStyleLbl="bgShp" presStyleIdx="2" presStyleCnt="4"/>
      <dgm:spPr/>
    </dgm:pt>
    <dgm:pt modelId="{083EDCB6-CBA0-4E9B-83AF-E644ED84DA77}" type="pres">
      <dgm:prSet presAssocID="{AC8434F4-4CF7-4129-972F-E9BC861D1FA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47753023-178E-49BB-A58C-BE69D47605E4}" type="pres">
      <dgm:prSet presAssocID="{AC8434F4-4CF7-4129-972F-E9BC861D1FA6}" presName="spaceRect" presStyleCnt="0"/>
      <dgm:spPr/>
    </dgm:pt>
    <dgm:pt modelId="{0657A717-90EE-4BE4-AADC-4A1FD6ED5219}" type="pres">
      <dgm:prSet presAssocID="{AC8434F4-4CF7-4129-972F-E9BC861D1FA6}" presName="textRect" presStyleLbl="revTx" presStyleIdx="2" presStyleCnt="4">
        <dgm:presLayoutVars>
          <dgm:chMax val="1"/>
          <dgm:chPref val="1"/>
        </dgm:presLayoutVars>
      </dgm:prSet>
      <dgm:spPr/>
    </dgm:pt>
    <dgm:pt modelId="{9AACB4C2-46E0-46AB-84CB-DF7848945452}" type="pres">
      <dgm:prSet presAssocID="{0B05D173-234E-4C33-933A-5FF7E137C886}" presName="sibTrans" presStyleCnt="0"/>
      <dgm:spPr/>
    </dgm:pt>
    <dgm:pt modelId="{9F082C36-4321-4806-9AD2-C8BC9E3158F9}" type="pres">
      <dgm:prSet presAssocID="{E986343C-C1A3-4A99-9825-D7AF070C7823}" presName="compNode" presStyleCnt="0"/>
      <dgm:spPr/>
    </dgm:pt>
    <dgm:pt modelId="{D8ACB2A9-1C0A-496C-8EDB-2631B84CEB4C}" type="pres">
      <dgm:prSet presAssocID="{E986343C-C1A3-4A99-9825-D7AF070C7823}" presName="iconBgRect" presStyleLbl="bgShp" presStyleIdx="3" presStyleCnt="4"/>
      <dgm:spPr/>
    </dgm:pt>
    <dgm:pt modelId="{D5687999-F422-4B40-BEB7-B5C2AEACD535}" type="pres">
      <dgm:prSet presAssocID="{E986343C-C1A3-4A99-9825-D7AF070C78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B862ABF8-1104-47F1-A07B-D54A01D85BDB}" type="pres">
      <dgm:prSet presAssocID="{E986343C-C1A3-4A99-9825-D7AF070C7823}" presName="spaceRect" presStyleCnt="0"/>
      <dgm:spPr/>
    </dgm:pt>
    <dgm:pt modelId="{A9DBAA6B-723E-44A9-A891-AB2638E3250C}" type="pres">
      <dgm:prSet presAssocID="{E986343C-C1A3-4A99-9825-D7AF070C7823}" presName="textRect" presStyleLbl="revTx" presStyleIdx="3" presStyleCnt="4">
        <dgm:presLayoutVars>
          <dgm:chMax val="1"/>
          <dgm:chPref val="1"/>
        </dgm:presLayoutVars>
      </dgm:prSet>
      <dgm:spPr/>
    </dgm:pt>
  </dgm:ptLst>
  <dgm:cxnLst>
    <dgm:cxn modelId="{57E5CF02-5163-48CA-95B8-F3040A0BEDA9}" type="presOf" srcId="{71F4B793-65BD-4704-BACD-81ED708C9F42}" destId="{AABF7266-8439-4563-8B38-F484642F0E9F}" srcOrd="0" destOrd="0" presId="urn:microsoft.com/office/officeart/2018/5/layout/IconCircleLabelList"/>
    <dgm:cxn modelId="{4FAC0B44-3300-4CB2-B634-03DF14AE529E}" srcId="{71F4B793-65BD-4704-BACD-81ED708C9F42}" destId="{E986343C-C1A3-4A99-9825-D7AF070C7823}" srcOrd="3" destOrd="0" parTransId="{2D1E5881-95D6-4BD3-B0FA-977BD33749BC}" sibTransId="{5BF237C5-5051-4117-BDEC-32C2F5C4D072}"/>
    <dgm:cxn modelId="{9B224E46-8544-4D7F-B872-C99A0456D5A4}" type="presOf" srcId="{7D939D05-5564-4785-AB10-3835DD76438C}" destId="{9FB9A834-0B97-473D-8461-6C25D0302526}" srcOrd="0" destOrd="0" presId="urn:microsoft.com/office/officeart/2018/5/layout/IconCircleLabelList"/>
    <dgm:cxn modelId="{444F4664-56A2-4650-B518-44FD47C9F55E}" type="presOf" srcId="{F2AC3EF1-0424-4A6A-903A-65B24CE08CED}" destId="{63426F8C-C688-41D0-89FA-11C89EBF9273}" srcOrd="0" destOrd="0" presId="urn:microsoft.com/office/officeart/2018/5/layout/IconCircleLabelList"/>
    <dgm:cxn modelId="{D8DE6D8D-81E5-4AD0-BFCF-72100299CE65}" srcId="{71F4B793-65BD-4704-BACD-81ED708C9F42}" destId="{AC8434F4-4CF7-4129-972F-E9BC861D1FA6}" srcOrd="2" destOrd="0" parTransId="{7332AEED-AB52-485E-B476-B3D105915DC5}" sibTransId="{0B05D173-234E-4C33-933A-5FF7E137C886}"/>
    <dgm:cxn modelId="{80016B98-B75F-494D-9B62-A0EEEDB65B6E}" type="presOf" srcId="{AC8434F4-4CF7-4129-972F-E9BC861D1FA6}" destId="{0657A717-90EE-4BE4-AADC-4A1FD6ED5219}" srcOrd="0" destOrd="0" presId="urn:microsoft.com/office/officeart/2018/5/layout/IconCircleLabelList"/>
    <dgm:cxn modelId="{58A9A1A4-0B69-4B1D-825C-CA8CC38B0DE4}" srcId="{71F4B793-65BD-4704-BACD-81ED708C9F42}" destId="{7D939D05-5564-4785-AB10-3835DD76438C}" srcOrd="0" destOrd="0" parTransId="{615E6E76-357B-4995-9B1A-8C35DFB62CE2}" sibTransId="{722BBE00-E5B5-42CC-B81C-567B99F42AD5}"/>
    <dgm:cxn modelId="{A4FD35AE-C2C4-406F-B058-F98317557D86}" srcId="{71F4B793-65BD-4704-BACD-81ED708C9F42}" destId="{F2AC3EF1-0424-4A6A-903A-65B24CE08CED}" srcOrd="1" destOrd="0" parTransId="{28D55B7D-6AA4-4EC1-BA89-2A97E6D2D6EE}" sibTransId="{69BD2DA1-9382-47A6-BFED-7F60122F7335}"/>
    <dgm:cxn modelId="{80EDE9F8-F676-4CC3-BBFD-C8ADBD516B16}" type="presOf" srcId="{E986343C-C1A3-4A99-9825-D7AF070C7823}" destId="{A9DBAA6B-723E-44A9-A891-AB2638E3250C}" srcOrd="0" destOrd="0" presId="urn:microsoft.com/office/officeart/2018/5/layout/IconCircleLabelList"/>
    <dgm:cxn modelId="{1A9D6817-0BCD-4BD2-9D23-691840682F3B}" type="presParOf" srcId="{AABF7266-8439-4563-8B38-F484642F0E9F}" destId="{F7495D2F-F9D0-4A63-B749-32B92B1C5F86}" srcOrd="0" destOrd="0" presId="urn:microsoft.com/office/officeart/2018/5/layout/IconCircleLabelList"/>
    <dgm:cxn modelId="{708B9BD8-1B64-480F-968E-35726E6CCF32}" type="presParOf" srcId="{F7495D2F-F9D0-4A63-B749-32B92B1C5F86}" destId="{9ADC5344-96C5-4CAD-8718-0DE9A2911EB9}" srcOrd="0" destOrd="0" presId="urn:microsoft.com/office/officeart/2018/5/layout/IconCircleLabelList"/>
    <dgm:cxn modelId="{38B7185B-4475-4A7F-B6C7-4CD197DBDB1A}" type="presParOf" srcId="{F7495D2F-F9D0-4A63-B749-32B92B1C5F86}" destId="{DC59DEE8-5689-40B2-8947-721621E9AA44}" srcOrd="1" destOrd="0" presId="urn:microsoft.com/office/officeart/2018/5/layout/IconCircleLabelList"/>
    <dgm:cxn modelId="{56D01CFD-A237-431B-B009-5A219D945516}" type="presParOf" srcId="{F7495D2F-F9D0-4A63-B749-32B92B1C5F86}" destId="{185465D9-82B4-4C02-B3C7-5B28434C43E9}" srcOrd="2" destOrd="0" presId="urn:microsoft.com/office/officeart/2018/5/layout/IconCircleLabelList"/>
    <dgm:cxn modelId="{4BCE7346-8339-41CC-A142-2263B8906CCE}" type="presParOf" srcId="{F7495D2F-F9D0-4A63-B749-32B92B1C5F86}" destId="{9FB9A834-0B97-473D-8461-6C25D0302526}" srcOrd="3" destOrd="0" presId="urn:microsoft.com/office/officeart/2018/5/layout/IconCircleLabelList"/>
    <dgm:cxn modelId="{1B8A4436-6D70-4840-B49A-09AE67C33B57}" type="presParOf" srcId="{AABF7266-8439-4563-8B38-F484642F0E9F}" destId="{57F9A7A7-60C9-4148-BF89-C549140A64F5}" srcOrd="1" destOrd="0" presId="urn:microsoft.com/office/officeart/2018/5/layout/IconCircleLabelList"/>
    <dgm:cxn modelId="{A5519BD5-3C03-4785-B0FE-A344AEB2B5B2}" type="presParOf" srcId="{AABF7266-8439-4563-8B38-F484642F0E9F}" destId="{CFAB4D4C-8BB4-4C5B-9D65-281B1798B8FD}" srcOrd="2" destOrd="0" presId="urn:microsoft.com/office/officeart/2018/5/layout/IconCircleLabelList"/>
    <dgm:cxn modelId="{2D006D30-6256-4C6F-84D6-87F989DA47B9}" type="presParOf" srcId="{CFAB4D4C-8BB4-4C5B-9D65-281B1798B8FD}" destId="{EC014002-FA07-4A3D-AD3E-B92EA023AF86}" srcOrd="0" destOrd="0" presId="urn:microsoft.com/office/officeart/2018/5/layout/IconCircleLabelList"/>
    <dgm:cxn modelId="{6117B7A3-D01C-4451-80AE-01490F8D0BB3}" type="presParOf" srcId="{CFAB4D4C-8BB4-4C5B-9D65-281B1798B8FD}" destId="{93CBD329-FF78-4535-A44E-2C73C2181530}" srcOrd="1" destOrd="0" presId="urn:microsoft.com/office/officeart/2018/5/layout/IconCircleLabelList"/>
    <dgm:cxn modelId="{DE712660-7F30-4FB9-9219-A9D0EC5CA5FD}" type="presParOf" srcId="{CFAB4D4C-8BB4-4C5B-9D65-281B1798B8FD}" destId="{71B700DC-EE89-47F8-A255-6C50899126A6}" srcOrd="2" destOrd="0" presId="urn:microsoft.com/office/officeart/2018/5/layout/IconCircleLabelList"/>
    <dgm:cxn modelId="{77F598D5-4AF5-476D-8E1E-AA28ED37BFF9}" type="presParOf" srcId="{CFAB4D4C-8BB4-4C5B-9D65-281B1798B8FD}" destId="{63426F8C-C688-41D0-89FA-11C89EBF9273}" srcOrd="3" destOrd="0" presId="urn:microsoft.com/office/officeart/2018/5/layout/IconCircleLabelList"/>
    <dgm:cxn modelId="{79C80FD2-9368-4518-B3C8-CB17FBD0B019}" type="presParOf" srcId="{AABF7266-8439-4563-8B38-F484642F0E9F}" destId="{5DF4454C-2507-40D7-BF8D-D46A0FC0561B}" srcOrd="3" destOrd="0" presId="urn:microsoft.com/office/officeart/2018/5/layout/IconCircleLabelList"/>
    <dgm:cxn modelId="{1412AAAF-3E6A-4B1C-B7D6-90C41CACC30F}" type="presParOf" srcId="{AABF7266-8439-4563-8B38-F484642F0E9F}" destId="{71365F69-148E-4960-B3AC-45801E801843}" srcOrd="4" destOrd="0" presId="urn:microsoft.com/office/officeart/2018/5/layout/IconCircleLabelList"/>
    <dgm:cxn modelId="{5F04B7F5-602A-4D06-A194-707181BED7AF}" type="presParOf" srcId="{71365F69-148E-4960-B3AC-45801E801843}" destId="{311CA646-1613-4EF9-83AE-BF15BF310376}" srcOrd="0" destOrd="0" presId="urn:microsoft.com/office/officeart/2018/5/layout/IconCircleLabelList"/>
    <dgm:cxn modelId="{65587A3D-F015-445A-B122-514DE1112F01}" type="presParOf" srcId="{71365F69-148E-4960-B3AC-45801E801843}" destId="{083EDCB6-CBA0-4E9B-83AF-E644ED84DA77}" srcOrd="1" destOrd="0" presId="urn:microsoft.com/office/officeart/2018/5/layout/IconCircleLabelList"/>
    <dgm:cxn modelId="{4652ED66-AE9B-45E5-BCA9-B53CA983FE0B}" type="presParOf" srcId="{71365F69-148E-4960-B3AC-45801E801843}" destId="{47753023-178E-49BB-A58C-BE69D47605E4}" srcOrd="2" destOrd="0" presId="urn:microsoft.com/office/officeart/2018/5/layout/IconCircleLabelList"/>
    <dgm:cxn modelId="{9F3075D4-890D-4E64-90B0-DAF8A0390886}" type="presParOf" srcId="{71365F69-148E-4960-B3AC-45801E801843}" destId="{0657A717-90EE-4BE4-AADC-4A1FD6ED5219}" srcOrd="3" destOrd="0" presId="urn:microsoft.com/office/officeart/2018/5/layout/IconCircleLabelList"/>
    <dgm:cxn modelId="{D437A4F9-654D-48E1-9893-5042D4233D4D}" type="presParOf" srcId="{AABF7266-8439-4563-8B38-F484642F0E9F}" destId="{9AACB4C2-46E0-46AB-84CB-DF7848945452}" srcOrd="5" destOrd="0" presId="urn:microsoft.com/office/officeart/2018/5/layout/IconCircleLabelList"/>
    <dgm:cxn modelId="{F47EC4FA-B189-411A-A32C-B7B1CDDE3A9F}" type="presParOf" srcId="{AABF7266-8439-4563-8B38-F484642F0E9F}" destId="{9F082C36-4321-4806-9AD2-C8BC9E3158F9}" srcOrd="6" destOrd="0" presId="urn:microsoft.com/office/officeart/2018/5/layout/IconCircleLabelList"/>
    <dgm:cxn modelId="{46F22A1E-D884-4520-958A-8F2B469E6F95}" type="presParOf" srcId="{9F082C36-4321-4806-9AD2-C8BC9E3158F9}" destId="{D8ACB2A9-1C0A-496C-8EDB-2631B84CEB4C}" srcOrd="0" destOrd="0" presId="urn:microsoft.com/office/officeart/2018/5/layout/IconCircleLabelList"/>
    <dgm:cxn modelId="{76A7F136-98E3-4FDA-8A82-8E8D32C72BB5}" type="presParOf" srcId="{9F082C36-4321-4806-9AD2-C8BC9E3158F9}" destId="{D5687999-F422-4B40-BEB7-B5C2AEACD535}" srcOrd="1" destOrd="0" presId="urn:microsoft.com/office/officeart/2018/5/layout/IconCircleLabelList"/>
    <dgm:cxn modelId="{E3C4C91E-8F7D-41BF-A087-86BF269A1921}" type="presParOf" srcId="{9F082C36-4321-4806-9AD2-C8BC9E3158F9}" destId="{B862ABF8-1104-47F1-A07B-D54A01D85BDB}" srcOrd="2" destOrd="0" presId="urn:microsoft.com/office/officeart/2018/5/layout/IconCircleLabelList"/>
    <dgm:cxn modelId="{7663B795-19F3-4EC2-B94D-21D4980E156E}" type="presParOf" srcId="{9F082C36-4321-4806-9AD2-C8BC9E3158F9}" destId="{A9DBAA6B-723E-44A9-A891-AB2638E3250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82249A0-5BA6-4CC5-90A5-563CDE5D1DD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ED35D04E-3E18-4AE5-8F95-31963B190CEB}">
      <dgm:prSet/>
      <dgm:spPr/>
      <dgm:t>
        <a:bodyPr/>
        <a:lstStyle/>
        <a:p>
          <a:r>
            <a:rPr lang="fr-FR" dirty="0"/>
            <a:t>Le contexte industriel</a:t>
          </a:r>
          <a:endParaRPr lang="en-US" dirty="0"/>
        </a:p>
      </dgm:t>
    </dgm:pt>
    <dgm:pt modelId="{BE47F0AD-AA4D-4EDD-8B9E-B038569855BD}" type="parTrans" cxnId="{CE10CCB9-DBA8-47EA-BDFF-1434CCC6CCCB}">
      <dgm:prSet/>
      <dgm:spPr/>
      <dgm:t>
        <a:bodyPr/>
        <a:lstStyle/>
        <a:p>
          <a:endParaRPr lang="en-US"/>
        </a:p>
      </dgm:t>
    </dgm:pt>
    <dgm:pt modelId="{BDCE5121-C82A-40DD-B139-BAD9631AEA36}" type="sibTrans" cxnId="{CE10CCB9-DBA8-47EA-BDFF-1434CCC6CCCB}">
      <dgm:prSet/>
      <dgm:spPr/>
      <dgm:t>
        <a:bodyPr/>
        <a:lstStyle/>
        <a:p>
          <a:endParaRPr lang="en-US"/>
        </a:p>
      </dgm:t>
    </dgm:pt>
    <dgm:pt modelId="{511DD356-70B2-4C05-B415-04A57C86D3B6}">
      <dgm:prSet/>
      <dgm:spPr/>
      <dgm:t>
        <a:bodyPr/>
        <a:lstStyle/>
        <a:p>
          <a:r>
            <a:rPr lang="en-US" dirty="0"/>
            <a:t>Les </a:t>
          </a:r>
          <a:r>
            <a:rPr lang="en-US" dirty="0" err="1"/>
            <a:t>contraintes</a:t>
          </a:r>
          <a:endParaRPr lang="en-US" dirty="0"/>
        </a:p>
      </dgm:t>
    </dgm:pt>
    <dgm:pt modelId="{412F5EEC-8ECD-4DBC-B04D-44202A6A396A}" type="parTrans" cxnId="{EED6D12F-FC27-41CC-94C6-803FB8118F66}">
      <dgm:prSet/>
      <dgm:spPr/>
      <dgm:t>
        <a:bodyPr/>
        <a:lstStyle/>
        <a:p>
          <a:endParaRPr lang="en-US"/>
        </a:p>
      </dgm:t>
    </dgm:pt>
    <dgm:pt modelId="{00C62CF2-2302-4D89-BA8B-278E91FC3902}" type="sibTrans" cxnId="{EED6D12F-FC27-41CC-94C6-803FB8118F66}">
      <dgm:prSet/>
      <dgm:spPr/>
      <dgm:t>
        <a:bodyPr/>
        <a:lstStyle/>
        <a:p>
          <a:endParaRPr lang="en-US"/>
        </a:p>
      </dgm:t>
    </dgm:pt>
    <dgm:pt modelId="{05CC3FCD-A9E0-48C0-9498-9B567CB4BE9B}">
      <dgm:prSet/>
      <dgm:spPr/>
      <dgm:t>
        <a:bodyPr/>
        <a:lstStyle/>
        <a:p>
          <a:r>
            <a:rPr lang="en-US" dirty="0"/>
            <a:t>Les</a:t>
          </a:r>
          <a:r>
            <a:rPr lang="en-US" baseline="0" dirty="0"/>
            <a:t> </a:t>
          </a:r>
          <a:r>
            <a:rPr lang="en-US" baseline="0" dirty="0" err="1"/>
            <a:t>délais</a:t>
          </a:r>
          <a:endParaRPr lang="en-US" dirty="0"/>
        </a:p>
      </dgm:t>
    </dgm:pt>
    <dgm:pt modelId="{7AC07366-FD4E-4396-BE42-6BBB0962BB81}" type="parTrans" cxnId="{47801874-1948-42C5-A821-39177D9773EA}">
      <dgm:prSet/>
      <dgm:spPr/>
      <dgm:t>
        <a:bodyPr/>
        <a:lstStyle/>
        <a:p>
          <a:endParaRPr lang="en-US"/>
        </a:p>
      </dgm:t>
    </dgm:pt>
    <dgm:pt modelId="{AB11612B-E452-4095-A3FC-1F28F06B00F7}" type="sibTrans" cxnId="{47801874-1948-42C5-A821-39177D9773EA}">
      <dgm:prSet/>
      <dgm:spPr/>
      <dgm:t>
        <a:bodyPr/>
        <a:lstStyle/>
        <a:p>
          <a:endParaRPr lang="en-US"/>
        </a:p>
      </dgm:t>
    </dgm:pt>
    <dgm:pt modelId="{6FEFBCB4-B779-440B-BF00-08F1E4EDEE64}">
      <dgm:prSet/>
      <dgm:spPr/>
      <dgm:t>
        <a:bodyPr/>
        <a:lstStyle/>
        <a:p>
          <a:r>
            <a:rPr lang="en-US" dirty="0"/>
            <a:t>La</a:t>
          </a:r>
          <a:r>
            <a:rPr lang="en-US" baseline="0" dirty="0"/>
            <a:t> </a:t>
          </a:r>
          <a:r>
            <a:rPr lang="en-US" baseline="0" dirty="0" err="1"/>
            <a:t>qualité</a:t>
          </a:r>
          <a:endParaRPr lang="en-US" dirty="0"/>
        </a:p>
      </dgm:t>
    </dgm:pt>
    <dgm:pt modelId="{3A98D6DA-50C0-4EE7-9C98-0E9DE7D3B38C}" type="parTrans" cxnId="{25B93D8D-98A3-4ED1-AC54-315265B72110}">
      <dgm:prSet/>
      <dgm:spPr/>
      <dgm:t>
        <a:bodyPr/>
        <a:lstStyle/>
        <a:p>
          <a:endParaRPr lang="en-US"/>
        </a:p>
      </dgm:t>
    </dgm:pt>
    <dgm:pt modelId="{C2666121-B72B-46E1-B5E8-34022410C1E2}" type="sibTrans" cxnId="{25B93D8D-98A3-4ED1-AC54-315265B72110}">
      <dgm:prSet/>
      <dgm:spPr/>
      <dgm:t>
        <a:bodyPr/>
        <a:lstStyle/>
        <a:p>
          <a:endParaRPr lang="en-US"/>
        </a:p>
      </dgm:t>
    </dgm:pt>
    <dgm:pt modelId="{11B55BF1-BF33-465B-8779-1277898CEE09}">
      <dgm:prSet/>
      <dgm:spPr/>
      <dgm:t>
        <a:bodyPr/>
        <a:lstStyle/>
        <a:p>
          <a:r>
            <a:rPr lang="en-US" dirty="0"/>
            <a:t>Les</a:t>
          </a:r>
          <a:r>
            <a:rPr lang="en-US" baseline="0" dirty="0"/>
            <a:t> </a:t>
          </a:r>
          <a:r>
            <a:rPr lang="en-US" baseline="0" dirty="0" err="1"/>
            <a:t>limites</a:t>
          </a:r>
          <a:r>
            <a:rPr lang="en-US" baseline="0" dirty="0"/>
            <a:t> </a:t>
          </a:r>
          <a:r>
            <a:rPr lang="en-US" baseline="0" dirty="0" err="1"/>
            <a:t>budgétaires</a:t>
          </a:r>
          <a:endParaRPr lang="en-US" dirty="0"/>
        </a:p>
      </dgm:t>
    </dgm:pt>
    <dgm:pt modelId="{32D96875-8438-434E-BFB4-3D501F199B8F}" type="parTrans" cxnId="{23A1F6FC-8911-460B-9013-0ECC71777709}">
      <dgm:prSet/>
      <dgm:spPr/>
      <dgm:t>
        <a:bodyPr/>
        <a:lstStyle/>
        <a:p>
          <a:endParaRPr lang="en-US"/>
        </a:p>
      </dgm:t>
    </dgm:pt>
    <dgm:pt modelId="{51526979-ED2C-4045-914C-959EDD6FA681}" type="sibTrans" cxnId="{23A1F6FC-8911-460B-9013-0ECC71777709}">
      <dgm:prSet/>
      <dgm:spPr/>
      <dgm:t>
        <a:bodyPr/>
        <a:lstStyle/>
        <a:p>
          <a:endParaRPr lang="en-US"/>
        </a:p>
      </dgm:t>
    </dgm:pt>
    <dgm:pt modelId="{F6B20718-4C25-4242-B33E-E78A72AA4269}">
      <dgm:prSet/>
      <dgm:spPr/>
      <dgm:t>
        <a:bodyPr/>
        <a:lstStyle/>
        <a:p>
          <a:r>
            <a:rPr lang="en-US" dirty="0"/>
            <a:t>Les exigences</a:t>
          </a:r>
        </a:p>
      </dgm:t>
    </dgm:pt>
    <dgm:pt modelId="{71ACE74A-E145-43F0-A7A0-959ADBD8F514}" type="parTrans" cxnId="{0A61917E-9806-48DF-9049-D8223883B1FE}">
      <dgm:prSet/>
      <dgm:spPr/>
      <dgm:t>
        <a:bodyPr/>
        <a:lstStyle/>
        <a:p>
          <a:endParaRPr lang="fr-FR"/>
        </a:p>
      </dgm:t>
    </dgm:pt>
    <dgm:pt modelId="{FF6601A6-8082-484E-8CD4-9F0F583B69FA}" type="sibTrans" cxnId="{0A61917E-9806-48DF-9049-D8223883B1FE}">
      <dgm:prSet/>
      <dgm:spPr/>
      <dgm:t>
        <a:bodyPr/>
        <a:lstStyle/>
        <a:p>
          <a:endParaRPr lang="fr-FR"/>
        </a:p>
      </dgm:t>
    </dgm:pt>
    <dgm:pt modelId="{3578CF89-942E-F546-AC43-52153FC6C4CC}" type="pres">
      <dgm:prSet presAssocID="{182249A0-5BA6-4CC5-90A5-563CDE5D1DDB}" presName="hierChild1" presStyleCnt="0">
        <dgm:presLayoutVars>
          <dgm:chPref val="1"/>
          <dgm:dir/>
          <dgm:animOne val="branch"/>
          <dgm:animLvl val="lvl"/>
          <dgm:resizeHandles/>
        </dgm:presLayoutVars>
      </dgm:prSet>
      <dgm:spPr/>
    </dgm:pt>
    <dgm:pt modelId="{22B50420-75CE-2B4C-B551-CF3A07EA0AEB}" type="pres">
      <dgm:prSet presAssocID="{ED35D04E-3E18-4AE5-8F95-31963B190CEB}" presName="hierRoot1" presStyleCnt="0"/>
      <dgm:spPr/>
    </dgm:pt>
    <dgm:pt modelId="{AA623BD6-94F5-4D4F-8252-345F3719CAC5}" type="pres">
      <dgm:prSet presAssocID="{ED35D04E-3E18-4AE5-8F95-31963B190CEB}" presName="composite" presStyleCnt="0"/>
      <dgm:spPr/>
    </dgm:pt>
    <dgm:pt modelId="{71C32204-7EB3-BE44-B851-77F08548D3C5}" type="pres">
      <dgm:prSet presAssocID="{ED35D04E-3E18-4AE5-8F95-31963B190CEB}" presName="background" presStyleLbl="node0" presStyleIdx="0" presStyleCnt="3"/>
      <dgm:spPr/>
    </dgm:pt>
    <dgm:pt modelId="{3D766C2A-E076-214B-A526-5F31B4F57CDF}" type="pres">
      <dgm:prSet presAssocID="{ED35D04E-3E18-4AE5-8F95-31963B190CEB}" presName="text" presStyleLbl="fgAcc0" presStyleIdx="0" presStyleCnt="3">
        <dgm:presLayoutVars>
          <dgm:chPref val="3"/>
        </dgm:presLayoutVars>
      </dgm:prSet>
      <dgm:spPr/>
    </dgm:pt>
    <dgm:pt modelId="{CCB29C71-2085-C84E-842A-254E6B9B86E9}" type="pres">
      <dgm:prSet presAssocID="{ED35D04E-3E18-4AE5-8F95-31963B190CEB}" presName="hierChild2" presStyleCnt="0"/>
      <dgm:spPr/>
    </dgm:pt>
    <dgm:pt modelId="{A8C995B8-CCEB-6548-994E-9F2407DD9BCB}" type="pres">
      <dgm:prSet presAssocID="{511DD356-70B2-4C05-B415-04A57C86D3B6}" presName="hierRoot1" presStyleCnt="0"/>
      <dgm:spPr/>
    </dgm:pt>
    <dgm:pt modelId="{B5ACE70E-6C09-F64A-ADA7-CABDDD8AAA22}" type="pres">
      <dgm:prSet presAssocID="{511DD356-70B2-4C05-B415-04A57C86D3B6}" presName="composite" presStyleCnt="0"/>
      <dgm:spPr/>
    </dgm:pt>
    <dgm:pt modelId="{7305DB4E-BD5F-E844-A39D-0D4C811DA086}" type="pres">
      <dgm:prSet presAssocID="{511DD356-70B2-4C05-B415-04A57C86D3B6}" presName="background" presStyleLbl="node0" presStyleIdx="1" presStyleCnt="3"/>
      <dgm:spPr/>
    </dgm:pt>
    <dgm:pt modelId="{4A29B2BC-0720-0A47-8462-31215073EC47}" type="pres">
      <dgm:prSet presAssocID="{511DD356-70B2-4C05-B415-04A57C86D3B6}" presName="text" presStyleLbl="fgAcc0" presStyleIdx="1" presStyleCnt="3">
        <dgm:presLayoutVars>
          <dgm:chPref val="3"/>
        </dgm:presLayoutVars>
      </dgm:prSet>
      <dgm:spPr/>
    </dgm:pt>
    <dgm:pt modelId="{BE5F6F83-1019-1C42-971D-37272F3B4BAF}" type="pres">
      <dgm:prSet presAssocID="{511DD356-70B2-4C05-B415-04A57C86D3B6}" presName="hierChild2" presStyleCnt="0"/>
      <dgm:spPr/>
    </dgm:pt>
    <dgm:pt modelId="{1FCEF92C-A781-DA4F-B861-9D9B67897998}" type="pres">
      <dgm:prSet presAssocID="{7AC07366-FD4E-4396-BE42-6BBB0962BB81}" presName="Name10" presStyleLbl="parChTrans1D2" presStyleIdx="0" presStyleCnt="3"/>
      <dgm:spPr/>
    </dgm:pt>
    <dgm:pt modelId="{F09D171C-C3E4-164A-BD41-473255113144}" type="pres">
      <dgm:prSet presAssocID="{05CC3FCD-A9E0-48C0-9498-9B567CB4BE9B}" presName="hierRoot2" presStyleCnt="0"/>
      <dgm:spPr/>
    </dgm:pt>
    <dgm:pt modelId="{153B8B62-CF8D-2F4F-A0AE-074564081248}" type="pres">
      <dgm:prSet presAssocID="{05CC3FCD-A9E0-48C0-9498-9B567CB4BE9B}" presName="composite2" presStyleCnt="0"/>
      <dgm:spPr/>
    </dgm:pt>
    <dgm:pt modelId="{2302AC9D-9E39-374A-ACAA-55CE6549E1E1}" type="pres">
      <dgm:prSet presAssocID="{05CC3FCD-A9E0-48C0-9498-9B567CB4BE9B}" presName="background2" presStyleLbl="node2" presStyleIdx="0" presStyleCnt="3"/>
      <dgm:spPr/>
    </dgm:pt>
    <dgm:pt modelId="{38FA061F-A17D-5845-B322-81FC31FA213C}" type="pres">
      <dgm:prSet presAssocID="{05CC3FCD-A9E0-48C0-9498-9B567CB4BE9B}" presName="text2" presStyleLbl="fgAcc2" presStyleIdx="0" presStyleCnt="3">
        <dgm:presLayoutVars>
          <dgm:chPref val="3"/>
        </dgm:presLayoutVars>
      </dgm:prSet>
      <dgm:spPr/>
    </dgm:pt>
    <dgm:pt modelId="{742AF904-ECE6-BC4D-B04C-479A37BC38A2}" type="pres">
      <dgm:prSet presAssocID="{05CC3FCD-A9E0-48C0-9498-9B567CB4BE9B}" presName="hierChild3" presStyleCnt="0"/>
      <dgm:spPr/>
    </dgm:pt>
    <dgm:pt modelId="{297728B0-C399-914E-BCE6-FDAD21668FE3}" type="pres">
      <dgm:prSet presAssocID="{3A98D6DA-50C0-4EE7-9C98-0E9DE7D3B38C}" presName="Name10" presStyleLbl="parChTrans1D2" presStyleIdx="1" presStyleCnt="3"/>
      <dgm:spPr/>
    </dgm:pt>
    <dgm:pt modelId="{472D0999-84A7-FD4D-B4E1-9F0A975659DD}" type="pres">
      <dgm:prSet presAssocID="{6FEFBCB4-B779-440B-BF00-08F1E4EDEE64}" presName="hierRoot2" presStyleCnt="0"/>
      <dgm:spPr/>
    </dgm:pt>
    <dgm:pt modelId="{5C47DA12-3C0A-4340-AF6D-0B9AAC0A33CF}" type="pres">
      <dgm:prSet presAssocID="{6FEFBCB4-B779-440B-BF00-08F1E4EDEE64}" presName="composite2" presStyleCnt="0"/>
      <dgm:spPr/>
    </dgm:pt>
    <dgm:pt modelId="{B5E9C4B3-9037-6547-8728-6B0C3E9549B0}" type="pres">
      <dgm:prSet presAssocID="{6FEFBCB4-B779-440B-BF00-08F1E4EDEE64}" presName="background2" presStyleLbl="node2" presStyleIdx="1" presStyleCnt="3"/>
      <dgm:spPr/>
    </dgm:pt>
    <dgm:pt modelId="{858116DF-C291-7344-8401-686B96687F0E}" type="pres">
      <dgm:prSet presAssocID="{6FEFBCB4-B779-440B-BF00-08F1E4EDEE64}" presName="text2" presStyleLbl="fgAcc2" presStyleIdx="1" presStyleCnt="3">
        <dgm:presLayoutVars>
          <dgm:chPref val="3"/>
        </dgm:presLayoutVars>
      </dgm:prSet>
      <dgm:spPr/>
    </dgm:pt>
    <dgm:pt modelId="{C0A28044-22FA-1F42-80F3-7417F65D9B2B}" type="pres">
      <dgm:prSet presAssocID="{6FEFBCB4-B779-440B-BF00-08F1E4EDEE64}" presName="hierChild3" presStyleCnt="0"/>
      <dgm:spPr/>
    </dgm:pt>
    <dgm:pt modelId="{849D1901-F17F-8E41-B29D-15FFE4C2A0C9}" type="pres">
      <dgm:prSet presAssocID="{32D96875-8438-434E-BFB4-3D501F199B8F}" presName="Name10" presStyleLbl="parChTrans1D2" presStyleIdx="2" presStyleCnt="3"/>
      <dgm:spPr/>
    </dgm:pt>
    <dgm:pt modelId="{7E0BC92E-6BF5-3D43-9449-3633BA18D090}" type="pres">
      <dgm:prSet presAssocID="{11B55BF1-BF33-465B-8779-1277898CEE09}" presName="hierRoot2" presStyleCnt="0"/>
      <dgm:spPr/>
    </dgm:pt>
    <dgm:pt modelId="{CC6250AF-56DB-4D46-B2CB-279D0E463D21}" type="pres">
      <dgm:prSet presAssocID="{11B55BF1-BF33-465B-8779-1277898CEE09}" presName="composite2" presStyleCnt="0"/>
      <dgm:spPr/>
    </dgm:pt>
    <dgm:pt modelId="{A94E01FA-0C96-724C-80CA-D41E67174605}" type="pres">
      <dgm:prSet presAssocID="{11B55BF1-BF33-465B-8779-1277898CEE09}" presName="background2" presStyleLbl="node2" presStyleIdx="2" presStyleCnt="3"/>
      <dgm:spPr/>
    </dgm:pt>
    <dgm:pt modelId="{0E6631BD-3BEC-7D4A-8D99-B301F21F914C}" type="pres">
      <dgm:prSet presAssocID="{11B55BF1-BF33-465B-8779-1277898CEE09}" presName="text2" presStyleLbl="fgAcc2" presStyleIdx="2" presStyleCnt="3">
        <dgm:presLayoutVars>
          <dgm:chPref val="3"/>
        </dgm:presLayoutVars>
      </dgm:prSet>
      <dgm:spPr/>
    </dgm:pt>
    <dgm:pt modelId="{24FDEB5A-D5CC-C746-A74E-D9E132F94E99}" type="pres">
      <dgm:prSet presAssocID="{11B55BF1-BF33-465B-8779-1277898CEE09}" presName="hierChild3" presStyleCnt="0"/>
      <dgm:spPr/>
    </dgm:pt>
    <dgm:pt modelId="{998C6A61-D17F-4AFD-8E22-45F1F09AB28A}" type="pres">
      <dgm:prSet presAssocID="{F6B20718-4C25-4242-B33E-E78A72AA4269}" presName="hierRoot1" presStyleCnt="0"/>
      <dgm:spPr/>
    </dgm:pt>
    <dgm:pt modelId="{62C74813-15E6-408C-A683-93FB50A7B7EE}" type="pres">
      <dgm:prSet presAssocID="{F6B20718-4C25-4242-B33E-E78A72AA4269}" presName="composite" presStyleCnt="0"/>
      <dgm:spPr/>
    </dgm:pt>
    <dgm:pt modelId="{0DF5CD4A-89DA-4D22-86B7-4052A108952E}" type="pres">
      <dgm:prSet presAssocID="{F6B20718-4C25-4242-B33E-E78A72AA4269}" presName="background" presStyleLbl="node0" presStyleIdx="2" presStyleCnt="3"/>
      <dgm:spPr/>
    </dgm:pt>
    <dgm:pt modelId="{ED416042-EABC-4695-8F65-97D659BF28F0}" type="pres">
      <dgm:prSet presAssocID="{F6B20718-4C25-4242-B33E-E78A72AA4269}" presName="text" presStyleLbl="fgAcc0" presStyleIdx="2" presStyleCnt="3">
        <dgm:presLayoutVars>
          <dgm:chPref val="3"/>
        </dgm:presLayoutVars>
      </dgm:prSet>
      <dgm:spPr/>
    </dgm:pt>
    <dgm:pt modelId="{A071595B-FB03-4DE6-A7E2-580BA76882F8}" type="pres">
      <dgm:prSet presAssocID="{F6B20718-4C25-4242-B33E-E78A72AA4269}" presName="hierChild2" presStyleCnt="0"/>
      <dgm:spPr/>
    </dgm:pt>
  </dgm:ptLst>
  <dgm:cxnLst>
    <dgm:cxn modelId="{CBD37209-D8D2-DA40-9061-D907647E411E}" type="presOf" srcId="{11B55BF1-BF33-465B-8779-1277898CEE09}" destId="{0E6631BD-3BEC-7D4A-8D99-B301F21F914C}" srcOrd="0" destOrd="0" presId="urn:microsoft.com/office/officeart/2005/8/layout/hierarchy1"/>
    <dgm:cxn modelId="{915DED1E-EA1E-DC43-9D58-2B786E0C49B6}" type="presOf" srcId="{ED35D04E-3E18-4AE5-8F95-31963B190CEB}" destId="{3D766C2A-E076-214B-A526-5F31B4F57CDF}" srcOrd="0" destOrd="0" presId="urn:microsoft.com/office/officeart/2005/8/layout/hierarchy1"/>
    <dgm:cxn modelId="{DD4AF524-00BA-2A47-9593-63681BE835EF}" type="presOf" srcId="{32D96875-8438-434E-BFB4-3D501F199B8F}" destId="{849D1901-F17F-8E41-B29D-15FFE4C2A0C9}" srcOrd="0" destOrd="0" presId="urn:microsoft.com/office/officeart/2005/8/layout/hierarchy1"/>
    <dgm:cxn modelId="{EED6D12F-FC27-41CC-94C6-803FB8118F66}" srcId="{182249A0-5BA6-4CC5-90A5-563CDE5D1DDB}" destId="{511DD356-70B2-4C05-B415-04A57C86D3B6}" srcOrd="1" destOrd="0" parTransId="{412F5EEC-8ECD-4DBC-B04D-44202A6A396A}" sibTransId="{00C62CF2-2302-4D89-BA8B-278E91FC3902}"/>
    <dgm:cxn modelId="{4FDD6035-DC0D-434A-936F-BFA498989BC7}" type="presOf" srcId="{182249A0-5BA6-4CC5-90A5-563CDE5D1DDB}" destId="{3578CF89-942E-F546-AC43-52153FC6C4CC}" srcOrd="0" destOrd="0" presId="urn:microsoft.com/office/officeart/2005/8/layout/hierarchy1"/>
    <dgm:cxn modelId="{ABA8C062-4552-7942-8821-1E7EC0A6EBDF}" type="presOf" srcId="{7AC07366-FD4E-4396-BE42-6BBB0962BB81}" destId="{1FCEF92C-A781-DA4F-B861-9D9B67897998}" srcOrd="0" destOrd="0" presId="urn:microsoft.com/office/officeart/2005/8/layout/hierarchy1"/>
    <dgm:cxn modelId="{32683869-B38B-8344-826A-95DADDDFF81E}" type="presOf" srcId="{6FEFBCB4-B779-440B-BF00-08F1E4EDEE64}" destId="{858116DF-C291-7344-8401-686B96687F0E}" srcOrd="0" destOrd="0" presId="urn:microsoft.com/office/officeart/2005/8/layout/hierarchy1"/>
    <dgm:cxn modelId="{47801874-1948-42C5-A821-39177D9773EA}" srcId="{511DD356-70B2-4C05-B415-04A57C86D3B6}" destId="{05CC3FCD-A9E0-48C0-9498-9B567CB4BE9B}" srcOrd="0" destOrd="0" parTransId="{7AC07366-FD4E-4396-BE42-6BBB0962BB81}" sibTransId="{AB11612B-E452-4095-A3FC-1F28F06B00F7}"/>
    <dgm:cxn modelId="{0A61917E-9806-48DF-9049-D8223883B1FE}" srcId="{182249A0-5BA6-4CC5-90A5-563CDE5D1DDB}" destId="{F6B20718-4C25-4242-B33E-E78A72AA4269}" srcOrd="2" destOrd="0" parTransId="{71ACE74A-E145-43F0-A7A0-959ADBD8F514}" sibTransId="{FF6601A6-8082-484E-8CD4-9F0F583B69FA}"/>
    <dgm:cxn modelId="{5246BB7F-E931-384F-A688-CB805EA694C9}" type="presOf" srcId="{05CC3FCD-A9E0-48C0-9498-9B567CB4BE9B}" destId="{38FA061F-A17D-5845-B322-81FC31FA213C}" srcOrd="0" destOrd="0" presId="urn:microsoft.com/office/officeart/2005/8/layout/hierarchy1"/>
    <dgm:cxn modelId="{9ED5328B-C494-8E4D-8146-64948359D264}" type="presOf" srcId="{511DD356-70B2-4C05-B415-04A57C86D3B6}" destId="{4A29B2BC-0720-0A47-8462-31215073EC47}" srcOrd="0" destOrd="0" presId="urn:microsoft.com/office/officeart/2005/8/layout/hierarchy1"/>
    <dgm:cxn modelId="{25B93D8D-98A3-4ED1-AC54-315265B72110}" srcId="{511DD356-70B2-4C05-B415-04A57C86D3B6}" destId="{6FEFBCB4-B779-440B-BF00-08F1E4EDEE64}" srcOrd="1" destOrd="0" parTransId="{3A98D6DA-50C0-4EE7-9C98-0E9DE7D3B38C}" sibTransId="{C2666121-B72B-46E1-B5E8-34022410C1E2}"/>
    <dgm:cxn modelId="{CE10CCB9-DBA8-47EA-BDFF-1434CCC6CCCB}" srcId="{182249A0-5BA6-4CC5-90A5-563CDE5D1DDB}" destId="{ED35D04E-3E18-4AE5-8F95-31963B190CEB}" srcOrd="0" destOrd="0" parTransId="{BE47F0AD-AA4D-4EDD-8B9E-B038569855BD}" sibTransId="{BDCE5121-C82A-40DD-B139-BAD9631AEA36}"/>
    <dgm:cxn modelId="{A47672C0-F9DA-4FB1-BA1C-5EA34967FA34}" type="presOf" srcId="{F6B20718-4C25-4242-B33E-E78A72AA4269}" destId="{ED416042-EABC-4695-8F65-97D659BF28F0}" srcOrd="0" destOrd="0" presId="urn:microsoft.com/office/officeart/2005/8/layout/hierarchy1"/>
    <dgm:cxn modelId="{6CE5B2D9-9E1C-A546-86AA-C93030362861}" type="presOf" srcId="{3A98D6DA-50C0-4EE7-9C98-0E9DE7D3B38C}" destId="{297728B0-C399-914E-BCE6-FDAD21668FE3}" srcOrd="0" destOrd="0" presId="urn:microsoft.com/office/officeart/2005/8/layout/hierarchy1"/>
    <dgm:cxn modelId="{23A1F6FC-8911-460B-9013-0ECC71777709}" srcId="{511DD356-70B2-4C05-B415-04A57C86D3B6}" destId="{11B55BF1-BF33-465B-8779-1277898CEE09}" srcOrd="2" destOrd="0" parTransId="{32D96875-8438-434E-BFB4-3D501F199B8F}" sibTransId="{51526979-ED2C-4045-914C-959EDD6FA681}"/>
    <dgm:cxn modelId="{E7F0667A-1641-AB4A-8FEF-98C919BD8F80}" type="presParOf" srcId="{3578CF89-942E-F546-AC43-52153FC6C4CC}" destId="{22B50420-75CE-2B4C-B551-CF3A07EA0AEB}" srcOrd="0" destOrd="0" presId="urn:microsoft.com/office/officeart/2005/8/layout/hierarchy1"/>
    <dgm:cxn modelId="{1CDD7426-9C53-B44F-B875-C21AFB9B9D55}" type="presParOf" srcId="{22B50420-75CE-2B4C-B551-CF3A07EA0AEB}" destId="{AA623BD6-94F5-4D4F-8252-345F3719CAC5}" srcOrd="0" destOrd="0" presId="urn:microsoft.com/office/officeart/2005/8/layout/hierarchy1"/>
    <dgm:cxn modelId="{F02AF3F6-5279-FA4E-83B3-C70809CBFF23}" type="presParOf" srcId="{AA623BD6-94F5-4D4F-8252-345F3719CAC5}" destId="{71C32204-7EB3-BE44-B851-77F08548D3C5}" srcOrd="0" destOrd="0" presId="urn:microsoft.com/office/officeart/2005/8/layout/hierarchy1"/>
    <dgm:cxn modelId="{217E87A8-0007-C847-B8F4-9E0DF67ABFB9}" type="presParOf" srcId="{AA623BD6-94F5-4D4F-8252-345F3719CAC5}" destId="{3D766C2A-E076-214B-A526-5F31B4F57CDF}" srcOrd="1" destOrd="0" presId="urn:microsoft.com/office/officeart/2005/8/layout/hierarchy1"/>
    <dgm:cxn modelId="{003206E3-9758-ED46-A9FF-887C082D96E7}" type="presParOf" srcId="{22B50420-75CE-2B4C-B551-CF3A07EA0AEB}" destId="{CCB29C71-2085-C84E-842A-254E6B9B86E9}" srcOrd="1" destOrd="0" presId="urn:microsoft.com/office/officeart/2005/8/layout/hierarchy1"/>
    <dgm:cxn modelId="{A261EC3C-9908-504B-93A9-2E4404AA2A15}" type="presParOf" srcId="{3578CF89-942E-F546-AC43-52153FC6C4CC}" destId="{A8C995B8-CCEB-6548-994E-9F2407DD9BCB}" srcOrd="1" destOrd="0" presId="urn:microsoft.com/office/officeart/2005/8/layout/hierarchy1"/>
    <dgm:cxn modelId="{5BBFC283-8877-BB40-939F-B27469D67E70}" type="presParOf" srcId="{A8C995B8-CCEB-6548-994E-9F2407DD9BCB}" destId="{B5ACE70E-6C09-F64A-ADA7-CABDDD8AAA22}" srcOrd="0" destOrd="0" presId="urn:microsoft.com/office/officeart/2005/8/layout/hierarchy1"/>
    <dgm:cxn modelId="{A1DB89B2-6584-4B49-BA10-D5FA92A08E28}" type="presParOf" srcId="{B5ACE70E-6C09-F64A-ADA7-CABDDD8AAA22}" destId="{7305DB4E-BD5F-E844-A39D-0D4C811DA086}" srcOrd="0" destOrd="0" presId="urn:microsoft.com/office/officeart/2005/8/layout/hierarchy1"/>
    <dgm:cxn modelId="{E71FA267-B74C-6447-99B6-33BC1B47C19B}" type="presParOf" srcId="{B5ACE70E-6C09-F64A-ADA7-CABDDD8AAA22}" destId="{4A29B2BC-0720-0A47-8462-31215073EC47}" srcOrd="1" destOrd="0" presId="urn:microsoft.com/office/officeart/2005/8/layout/hierarchy1"/>
    <dgm:cxn modelId="{5EEB9DD0-D89A-B54E-8279-8C0DBBA7310A}" type="presParOf" srcId="{A8C995B8-CCEB-6548-994E-9F2407DD9BCB}" destId="{BE5F6F83-1019-1C42-971D-37272F3B4BAF}" srcOrd="1" destOrd="0" presId="urn:microsoft.com/office/officeart/2005/8/layout/hierarchy1"/>
    <dgm:cxn modelId="{63904B0F-74FA-3A49-B40C-CE4B549FDC8C}" type="presParOf" srcId="{BE5F6F83-1019-1C42-971D-37272F3B4BAF}" destId="{1FCEF92C-A781-DA4F-B861-9D9B67897998}" srcOrd="0" destOrd="0" presId="urn:microsoft.com/office/officeart/2005/8/layout/hierarchy1"/>
    <dgm:cxn modelId="{6B5B86DB-1ED7-4C45-AAE3-C722FFCE85B0}" type="presParOf" srcId="{BE5F6F83-1019-1C42-971D-37272F3B4BAF}" destId="{F09D171C-C3E4-164A-BD41-473255113144}" srcOrd="1" destOrd="0" presId="urn:microsoft.com/office/officeart/2005/8/layout/hierarchy1"/>
    <dgm:cxn modelId="{C2FB66D8-21BE-8344-8252-D4689E5C070E}" type="presParOf" srcId="{F09D171C-C3E4-164A-BD41-473255113144}" destId="{153B8B62-CF8D-2F4F-A0AE-074564081248}" srcOrd="0" destOrd="0" presId="urn:microsoft.com/office/officeart/2005/8/layout/hierarchy1"/>
    <dgm:cxn modelId="{D94CC7FB-F206-CD46-B12E-8754F7522102}" type="presParOf" srcId="{153B8B62-CF8D-2F4F-A0AE-074564081248}" destId="{2302AC9D-9E39-374A-ACAA-55CE6549E1E1}" srcOrd="0" destOrd="0" presId="urn:microsoft.com/office/officeart/2005/8/layout/hierarchy1"/>
    <dgm:cxn modelId="{CAA273B5-B50E-CC43-AE45-8AD3929F09C3}" type="presParOf" srcId="{153B8B62-CF8D-2F4F-A0AE-074564081248}" destId="{38FA061F-A17D-5845-B322-81FC31FA213C}" srcOrd="1" destOrd="0" presId="urn:microsoft.com/office/officeart/2005/8/layout/hierarchy1"/>
    <dgm:cxn modelId="{ED8FDCD7-0FD6-E04C-9BDD-7B25D418E2B7}" type="presParOf" srcId="{F09D171C-C3E4-164A-BD41-473255113144}" destId="{742AF904-ECE6-BC4D-B04C-479A37BC38A2}" srcOrd="1" destOrd="0" presId="urn:microsoft.com/office/officeart/2005/8/layout/hierarchy1"/>
    <dgm:cxn modelId="{B73CA8A3-63BB-D84E-9DAF-280E391713D3}" type="presParOf" srcId="{BE5F6F83-1019-1C42-971D-37272F3B4BAF}" destId="{297728B0-C399-914E-BCE6-FDAD21668FE3}" srcOrd="2" destOrd="0" presId="urn:microsoft.com/office/officeart/2005/8/layout/hierarchy1"/>
    <dgm:cxn modelId="{06B4914C-AE85-914A-B217-337753658F25}" type="presParOf" srcId="{BE5F6F83-1019-1C42-971D-37272F3B4BAF}" destId="{472D0999-84A7-FD4D-B4E1-9F0A975659DD}" srcOrd="3" destOrd="0" presId="urn:microsoft.com/office/officeart/2005/8/layout/hierarchy1"/>
    <dgm:cxn modelId="{994BD059-3944-0842-9F30-0C9269C65FD5}" type="presParOf" srcId="{472D0999-84A7-FD4D-B4E1-9F0A975659DD}" destId="{5C47DA12-3C0A-4340-AF6D-0B9AAC0A33CF}" srcOrd="0" destOrd="0" presId="urn:microsoft.com/office/officeart/2005/8/layout/hierarchy1"/>
    <dgm:cxn modelId="{2F9AADC9-0F30-804F-8E48-CA11D3717098}" type="presParOf" srcId="{5C47DA12-3C0A-4340-AF6D-0B9AAC0A33CF}" destId="{B5E9C4B3-9037-6547-8728-6B0C3E9549B0}" srcOrd="0" destOrd="0" presId="urn:microsoft.com/office/officeart/2005/8/layout/hierarchy1"/>
    <dgm:cxn modelId="{A0AD529D-6ED0-B947-ACCE-1B20F359E4B7}" type="presParOf" srcId="{5C47DA12-3C0A-4340-AF6D-0B9AAC0A33CF}" destId="{858116DF-C291-7344-8401-686B96687F0E}" srcOrd="1" destOrd="0" presId="urn:microsoft.com/office/officeart/2005/8/layout/hierarchy1"/>
    <dgm:cxn modelId="{51E2A77C-C736-CA43-B90B-3BBCA7C71E7F}" type="presParOf" srcId="{472D0999-84A7-FD4D-B4E1-9F0A975659DD}" destId="{C0A28044-22FA-1F42-80F3-7417F65D9B2B}" srcOrd="1" destOrd="0" presId="urn:microsoft.com/office/officeart/2005/8/layout/hierarchy1"/>
    <dgm:cxn modelId="{E692A280-60FE-8E40-AF0F-093A3D7A5360}" type="presParOf" srcId="{BE5F6F83-1019-1C42-971D-37272F3B4BAF}" destId="{849D1901-F17F-8E41-B29D-15FFE4C2A0C9}" srcOrd="4" destOrd="0" presId="urn:microsoft.com/office/officeart/2005/8/layout/hierarchy1"/>
    <dgm:cxn modelId="{3A44A255-882C-1044-BECD-CA551A66BD95}" type="presParOf" srcId="{BE5F6F83-1019-1C42-971D-37272F3B4BAF}" destId="{7E0BC92E-6BF5-3D43-9449-3633BA18D090}" srcOrd="5" destOrd="0" presId="urn:microsoft.com/office/officeart/2005/8/layout/hierarchy1"/>
    <dgm:cxn modelId="{032C8897-D07E-BB47-A722-3B1E5F57C044}" type="presParOf" srcId="{7E0BC92E-6BF5-3D43-9449-3633BA18D090}" destId="{CC6250AF-56DB-4D46-B2CB-279D0E463D21}" srcOrd="0" destOrd="0" presId="urn:microsoft.com/office/officeart/2005/8/layout/hierarchy1"/>
    <dgm:cxn modelId="{DA97CEE2-D208-F94B-9CB1-887FDAB42D1C}" type="presParOf" srcId="{CC6250AF-56DB-4D46-B2CB-279D0E463D21}" destId="{A94E01FA-0C96-724C-80CA-D41E67174605}" srcOrd="0" destOrd="0" presId="urn:microsoft.com/office/officeart/2005/8/layout/hierarchy1"/>
    <dgm:cxn modelId="{FA8B6218-4643-E34C-87B8-3357B6329A33}" type="presParOf" srcId="{CC6250AF-56DB-4D46-B2CB-279D0E463D21}" destId="{0E6631BD-3BEC-7D4A-8D99-B301F21F914C}" srcOrd="1" destOrd="0" presId="urn:microsoft.com/office/officeart/2005/8/layout/hierarchy1"/>
    <dgm:cxn modelId="{AC925299-55DE-1F47-ADC0-01DC35338FC5}" type="presParOf" srcId="{7E0BC92E-6BF5-3D43-9449-3633BA18D090}" destId="{24FDEB5A-D5CC-C746-A74E-D9E132F94E99}" srcOrd="1" destOrd="0" presId="urn:microsoft.com/office/officeart/2005/8/layout/hierarchy1"/>
    <dgm:cxn modelId="{7601F2E0-F9F4-401F-B43D-3F7B5BBE8BCA}" type="presParOf" srcId="{3578CF89-942E-F546-AC43-52153FC6C4CC}" destId="{998C6A61-D17F-4AFD-8E22-45F1F09AB28A}" srcOrd="2" destOrd="0" presId="urn:microsoft.com/office/officeart/2005/8/layout/hierarchy1"/>
    <dgm:cxn modelId="{B22345DC-8F00-427D-AFFA-C97CC40BA6D1}" type="presParOf" srcId="{998C6A61-D17F-4AFD-8E22-45F1F09AB28A}" destId="{62C74813-15E6-408C-A683-93FB50A7B7EE}" srcOrd="0" destOrd="0" presId="urn:microsoft.com/office/officeart/2005/8/layout/hierarchy1"/>
    <dgm:cxn modelId="{0FCD0982-681D-4BC0-A48C-BE039FDBB33E}" type="presParOf" srcId="{62C74813-15E6-408C-A683-93FB50A7B7EE}" destId="{0DF5CD4A-89DA-4D22-86B7-4052A108952E}" srcOrd="0" destOrd="0" presId="urn:microsoft.com/office/officeart/2005/8/layout/hierarchy1"/>
    <dgm:cxn modelId="{0C56072C-24F1-4A48-80B7-D0CBBCF4296A}" type="presParOf" srcId="{62C74813-15E6-408C-A683-93FB50A7B7EE}" destId="{ED416042-EABC-4695-8F65-97D659BF28F0}" srcOrd="1" destOrd="0" presId="urn:microsoft.com/office/officeart/2005/8/layout/hierarchy1"/>
    <dgm:cxn modelId="{CE560F87-CA86-491E-B5F6-D466FC7B7FFE}" type="presParOf" srcId="{998C6A61-D17F-4AFD-8E22-45F1F09AB28A}" destId="{A071595B-FB03-4DE6-A7E2-580BA76882F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F8DDD26-69A6-4EFE-9FB1-DBA34075265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B2C82D4-82AD-4213-BDA6-68AC7E5940FE}">
      <dgm:prSet/>
      <dgm:spPr/>
      <dgm:t>
        <a:bodyPr/>
        <a:lstStyle/>
        <a:p>
          <a:r>
            <a:rPr lang="fr-FR"/>
            <a:t>ARGUMENTER ET METTRE EN AVANT LA VALEUR AJOUTEE</a:t>
          </a:r>
          <a:endParaRPr lang="en-US"/>
        </a:p>
      </dgm:t>
    </dgm:pt>
    <dgm:pt modelId="{3D50832F-B76B-4AE0-9579-F9833E50CDE4}" type="parTrans" cxnId="{43BF4B7D-A259-47C9-B24F-0D9512D9BCB0}">
      <dgm:prSet/>
      <dgm:spPr/>
      <dgm:t>
        <a:bodyPr/>
        <a:lstStyle/>
        <a:p>
          <a:endParaRPr lang="en-US"/>
        </a:p>
      </dgm:t>
    </dgm:pt>
    <dgm:pt modelId="{21386AE2-F9C1-4263-AC39-DE3B120A8258}" type="sibTrans" cxnId="{43BF4B7D-A259-47C9-B24F-0D9512D9BCB0}">
      <dgm:prSet/>
      <dgm:spPr/>
      <dgm:t>
        <a:bodyPr/>
        <a:lstStyle/>
        <a:p>
          <a:endParaRPr lang="en-US"/>
        </a:p>
      </dgm:t>
    </dgm:pt>
    <dgm:pt modelId="{BB3F26F4-2199-40A2-88A8-DC728D22BD43}">
      <dgm:prSet/>
      <dgm:spPr/>
      <dgm:t>
        <a:bodyPr/>
        <a:lstStyle/>
        <a:p>
          <a:r>
            <a:rPr lang="fr-FR"/>
            <a:t>PROPOSER UNE OFFRE ADAPTEE </a:t>
          </a:r>
          <a:endParaRPr lang="en-US"/>
        </a:p>
      </dgm:t>
    </dgm:pt>
    <dgm:pt modelId="{1496CFA8-CFCB-4D3F-9D66-F8086B8A3151}" type="parTrans" cxnId="{EBF23003-F6AD-48AE-AED0-2150D67AFF52}">
      <dgm:prSet/>
      <dgm:spPr/>
      <dgm:t>
        <a:bodyPr/>
        <a:lstStyle/>
        <a:p>
          <a:endParaRPr lang="en-US"/>
        </a:p>
      </dgm:t>
    </dgm:pt>
    <dgm:pt modelId="{B5D721EB-FD62-48BA-81E3-459B392441B6}" type="sibTrans" cxnId="{EBF23003-F6AD-48AE-AED0-2150D67AFF52}">
      <dgm:prSet/>
      <dgm:spPr/>
      <dgm:t>
        <a:bodyPr/>
        <a:lstStyle/>
        <a:p>
          <a:endParaRPr lang="en-US"/>
        </a:p>
      </dgm:t>
    </dgm:pt>
    <dgm:pt modelId="{E9515F2B-60C5-4D21-A559-0B32DBB2789C}">
      <dgm:prSet/>
      <dgm:spPr/>
      <dgm:t>
        <a:bodyPr/>
        <a:lstStyle/>
        <a:p>
          <a:r>
            <a:rPr lang="fr-FR"/>
            <a:t>ANNONCER LE PRIX </a:t>
          </a:r>
          <a:endParaRPr lang="en-US"/>
        </a:p>
      </dgm:t>
    </dgm:pt>
    <dgm:pt modelId="{0F58EDBD-40CC-47F4-8E94-8558ED29775B}" type="parTrans" cxnId="{D3850136-B31E-4D3D-B35E-6785B66AFAFF}">
      <dgm:prSet/>
      <dgm:spPr/>
      <dgm:t>
        <a:bodyPr/>
        <a:lstStyle/>
        <a:p>
          <a:endParaRPr lang="en-US"/>
        </a:p>
      </dgm:t>
    </dgm:pt>
    <dgm:pt modelId="{C6759784-C51B-4019-8D08-223CDE50894C}" type="sibTrans" cxnId="{D3850136-B31E-4D3D-B35E-6785B66AFAFF}">
      <dgm:prSet/>
      <dgm:spPr/>
      <dgm:t>
        <a:bodyPr/>
        <a:lstStyle/>
        <a:p>
          <a:endParaRPr lang="en-US"/>
        </a:p>
      </dgm:t>
    </dgm:pt>
    <dgm:pt modelId="{ADB0C03E-421F-410A-BCE7-50A512740944}" type="pres">
      <dgm:prSet presAssocID="{9F8DDD26-69A6-4EFE-9FB1-DBA34075265A}" presName="root" presStyleCnt="0">
        <dgm:presLayoutVars>
          <dgm:dir/>
          <dgm:resizeHandles val="exact"/>
        </dgm:presLayoutVars>
      </dgm:prSet>
      <dgm:spPr/>
    </dgm:pt>
    <dgm:pt modelId="{B8A81DD6-5B35-4592-A3BF-4B7E023B4486}" type="pres">
      <dgm:prSet presAssocID="{9B2C82D4-82AD-4213-BDA6-68AC7E5940FE}" presName="compNode" presStyleCnt="0"/>
      <dgm:spPr/>
    </dgm:pt>
    <dgm:pt modelId="{C78590DB-FB28-465C-A4C0-52204B54622F}" type="pres">
      <dgm:prSet presAssocID="{9B2C82D4-82AD-4213-BDA6-68AC7E5940FE}" presName="bgRect" presStyleLbl="bgShp" presStyleIdx="0" presStyleCnt="3"/>
      <dgm:spPr/>
    </dgm:pt>
    <dgm:pt modelId="{39152D3B-32F1-481C-964B-FC0EB0012D3B}" type="pres">
      <dgm:prSet presAssocID="{9B2C82D4-82AD-4213-BDA6-68AC7E5940F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che"/>
        </a:ext>
      </dgm:extLst>
    </dgm:pt>
    <dgm:pt modelId="{E26F5A2E-4415-42E9-8B90-6EB57B714504}" type="pres">
      <dgm:prSet presAssocID="{9B2C82D4-82AD-4213-BDA6-68AC7E5940FE}" presName="spaceRect" presStyleCnt="0"/>
      <dgm:spPr/>
    </dgm:pt>
    <dgm:pt modelId="{F26181B0-75D1-4F1E-B9AC-62423D4B6381}" type="pres">
      <dgm:prSet presAssocID="{9B2C82D4-82AD-4213-BDA6-68AC7E5940FE}" presName="parTx" presStyleLbl="revTx" presStyleIdx="0" presStyleCnt="3">
        <dgm:presLayoutVars>
          <dgm:chMax val="0"/>
          <dgm:chPref val="0"/>
        </dgm:presLayoutVars>
      </dgm:prSet>
      <dgm:spPr/>
    </dgm:pt>
    <dgm:pt modelId="{B2EF5C7C-D98C-4ADA-968D-AB2D849C830C}" type="pres">
      <dgm:prSet presAssocID="{21386AE2-F9C1-4263-AC39-DE3B120A8258}" presName="sibTrans" presStyleCnt="0"/>
      <dgm:spPr/>
    </dgm:pt>
    <dgm:pt modelId="{B9617D7D-05E9-4093-8D82-FD04F16689E5}" type="pres">
      <dgm:prSet presAssocID="{BB3F26F4-2199-40A2-88A8-DC728D22BD43}" presName="compNode" presStyleCnt="0"/>
      <dgm:spPr/>
    </dgm:pt>
    <dgm:pt modelId="{686ABB6C-AFDC-4416-9432-E5504A210D84}" type="pres">
      <dgm:prSet presAssocID="{BB3F26F4-2199-40A2-88A8-DC728D22BD43}" presName="bgRect" presStyleLbl="bgShp" presStyleIdx="1" presStyleCnt="3"/>
      <dgm:spPr/>
    </dgm:pt>
    <dgm:pt modelId="{B3C35434-E6CB-4224-AB7D-ECD332328B5E}" type="pres">
      <dgm:prSet presAssocID="{BB3F26F4-2199-40A2-88A8-DC728D22BD4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ignée de main"/>
        </a:ext>
      </dgm:extLst>
    </dgm:pt>
    <dgm:pt modelId="{475C44B3-EAC9-4AF7-B000-B88853D327FC}" type="pres">
      <dgm:prSet presAssocID="{BB3F26F4-2199-40A2-88A8-DC728D22BD43}" presName="spaceRect" presStyleCnt="0"/>
      <dgm:spPr/>
    </dgm:pt>
    <dgm:pt modelId="{6DFD378E-5551-43CD-B75E-A871746C9088}" type="pres">
      <dgm:prSet presAssocID="{BB3F26F4-2199-40A2-88A8-DC728D22BD43}" presName="parTx" presStyleLbl="revTx" presStyleIdx="1" presStyleCnt="3">
        <dgm:presLayoutVars>
          <dgm:chMax val="0"/>
          <dgm:chPref val="0"/>
        </dgm:presLayoutVars>
      </dgm:prSet>
      <dgm:spPr/>
    </dgm:pt>
    <dgm:pt modelId="{2BD3573D-8815-4943-B225-8CA773D3E872}" type="pres">
      <dgm:prSet presAssocID="{B5D721EB-FD62-48BA-81E3-459B392441B6}" presName="sibTrans" presStyleCnt="0"/>
      <dgm:spPr/>
    </dgm:pt>
    <dgm:pt modelId="{8585F5FC-8772-4B1C-BB53-912AE7F78F27}" type="pres">
      <dgm:prSet presAssocID="{E9515F2B-60C5-4D21-A559-0B32DBB2789C}" presName="compNode" presStyleCnt="0"/>
      <dgm:spPr/>
    </dgm:pt>
    <dgm:pt modelId="{E323A637-CAAD-4066-B009-89864D0130E8}" type="pres">
      <dgm:prSet presAssocID="{E9515F2B-60C5-4D21-A559-0B32DBB2789C}" presName="bgRect" presStyleLbl="bgShp" presStyleIdx="2" presStyleCnt="3"/>
      <dgm:spPr/>
    </dgm:pt>
    <dgm:pt modelId="{4DF04980-9994-4969-A5C5-51071644B022}" type="pres">
      <dgm:prSet presAssocID="{E9515F2B-60C5-4D21-A559-0B32DBB2789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égaphone"/>
        </a:ext>
      </dgm:extLst>
    </dgm:pt>
    <dgm:pt modelId="{CFC38176-79F0-4611-ABFE-2D8B367E145E}" type="pres">
      <dgm:prSet presAssocID="{E9515F2B-60C5-4D21-A559-0B32DBB2789C}" presName="spaceRect" presStyleCnt="0"/>
      <dgm:spPr/>
    </dgm:pt>
    <dgm:pt modelId="{497EA995-9246-476C-8CDC-CC2FD8D9BA88}" type="pres">
      <dgm:prSet presAssocID="{E9515F2B-60C5-4D21-A559-0B32DBB2789C}" presName="parTx" presStyleLbl="revTx" presStyleIdx="2" presStyleCnt="3">
        <dgm:presLayoutVars>
          <dgm:chMax val="0"/>
          <dgm:chPref val="0"/>
        </dgm:presLayoutVars>
      </dgm:prSet>
      <dgm:spPr/>
    </dgm:pt>
  </dgm:ptLst>
  <dgm:cxnLst>
    <dgm:cxn modelId="{EBF23003-F6AD-48AE-AED0-2150D67AFF52}" srcId="{9F8DDD26-69A6-4EFE-9FB1-DBA34075265A}" destId="{BB3F26F4-2199-40A2-88A8-DC728D22BD43}" srcOrd="1" destOrd="0" parTransId="{1496CFA8-CFCB-4D3F-9D66-F8086B8A3151}" sibTransId="{B5D721EB-FD62-48BA-81E3-459B392441B6}"/>
    <dgm:cxn modelId="{0F1D332C-856D-4620-A8CE-818C17469FBE}" type="presOf" srcId="{9B2C82D4-82AD-4213-BDA6-68AC7E5940FE}" destId="{F26181B0-75D1-4F1E-B9AC-62423D4B6381}" srcOrd="0" destOrd="0" presId="urn:microsoft.com/office/officeart/2018/2/layout/IconVerticalSolidList"/>
    <dgm:cxn modelId="{D3850136-B31E-4D3D-B35E-6785B66AFAFF}" srcId="{9F8DDD26-69A6-4EFE-9FB1-DBA34075265A}" destId="{E9515F2B-60C5-4D21-A559-0B32DBB2789C}" srcOrd="2" destOrd="0" parTransId="{0F58EDBD-40CC-47F4-8E94-8558ED29775B}" sibTransId="{C6759784-C51B-4019-8D08-223CDE50894C}"/>
    <dgm:cxn modelId="{43BF4B7D-A259-47C9-B24F-0D9512D9BCB0}" srcId="{9F8DDD26-69A6-4EFE-9FB1-DBA34075265A}" destId="{9B2C82D4-82AD-4213-BDA6-68AC7E5940FE}" srcOrd="0" destOrd="0" parTransId="{3D50832F-B76B-4AE0-9579-F9833E50CDE4}" sibTransId="{21386AE2-F9C1-4263-AC39-DE3B120A8258}"/>
    <dgm:cxn modelId="{BC582F94-CA2B-4256-9AB1-2F2FF3610168}" type="presOf" srcId="{E9515F2B-60C5-4D21-A559-0B32DBB2789C}" destId="{497EA995-9246-476C-8CDC-CC2FD8D9BA88}" srcOrd="0" destOrd="0" presId="urn:microsoft.com/office/officeart/2018/2/layout/IconVerticalSolidList"/>
    <dgm:cxn modelId="{DC8747B5-110F-4034-A6D8-B194D59672CF}" type="presOf" srcId="{BB3F26F4-2199-40A2-88A8-DC728D22BD43}" destId="{6DFD378E-5551-43CD-B75E-A871746C9088}" srcOrd="0" destOrd="0" presId="urn:microsoft.com/office/officeart/2018/2/layout/IconVerticalSolidList"/>
    <dgm:cxn modelId="{AD5F76D9-6D1F-4184-B1EF-9378886C6AE5}" type="presOf" srcId="{9F8DDD26-69A6-4EFE-9FB1-DBA34075265A}" destId="{ADB0C03E-421F-410A-BCE7-50A512740944}" srcOrd="0" destOrd="0" presId="urn:microsoft.com/office/officeart/2018/2/layout/IconVerticalSolidList"/>
    <dgm:cxn modelId="{6CC37359-A471-4326-B3EC-BD126AEAF522}" type="presParOf" srcId="{ADB0C03E-421F-410A-BCE7-50A512740944}" destId="{B8A81DD6-5B35-4592-A3BF-4B7E023B4486}" srcOrd="0" destOrd="0" presId="urn:microsoft.com/office/officeart/2018/2/layout/IconVerticalSolidList"/>
    <dgm:cxn modelId="{83364951-9FC1-446F-B65F-32F978CA8C4A}" type="presParOf" srcId="{B8A81DD6-5B35-4592-A3BF-4B7E023B4486}" destId="{C78590DB-FB28-465C-A4C0-52204B54622F}" srcOrd="0" destOrd="0" presId="urn:microsoft.com/office/officeart/2018/2/layout/IconVerticalSolidList"/>
    <dgm:cxn modelId="{80DE7DF0-E751-4143-87B0-4B3B79E2D8D3}" type="presParOf" srcId="{B8A81DD6-5B35-4592-A3BF-4B7E023B4486}" destId="{39152D3B-32F1-481C-964B-FC0EB0012D3B}" srcOrd="1" destOrd="0" presId="urn:microsoft.com/office/officeart/2018/2/layout/IconVerticalSolidList"/>
    <dgm:cxn modelId="{86619FC1-E11F-4AA9-9274-A738826DA713}" type="presParOf" srcId="{B8A81DD6-5B35-4592-A3BF-4B7E023B4486}" destId="{E26F5A2E-4415-42E9-8B90-6EB57B714504}" srcOrd="2" destOrd="0" presId="urn:microsoft.com/office/officeart/2018/2/layout/IconVerticalSolidList"/>
    <dgm:cxn modelId="{EA341419-034E-414A-84E7-E592B62C636C}" type="presParOf" srcId="{B8A81DD6-5B35-4592-A3BF-4B7E023B4486}" destId="{F26181B0-75D1-4F1E-B9AC-62423D4B6381}" srcOrd="3" destOrd="0" presId="urn:microsoft.com/office/officeart/2018/2/layout/IconVerticalSolidList"/>
    <dgm:cxn modelId="{53444208-E769-49F2-9407-ABA7986B8816}" type="presParOf" srcId="{ADB0C03E-421F-410A-BCE7-50A512740944}" destId="{B2EF5C7C-D98C-4ADA-968D-AB2D849C830C}" srcOrd="1" destOrd="0" presId="urn:microsoft.com/office/officeart/2018/2/layout/IconVerticalSolidList"/>
    <dgm:cxn modelId="{7CF04B7D-E2CB-4290-8E61-FD22F7E29F67}" type="presParOf" srcId="{ADB0C03E-421F-410A-BCE7-50A512740944}" destId="{B9617D7D-05E9-4093-8D82-FD04F16689E5}" srcOrd="2" destOrd="0" presId="urn:microsoft.com/office/officeart/2018/2/layout/IconVerticalSolidList"/>
    <dgm:cxn modelId="{628F672F-6D63-44BB-8071-6066B3114A51}" type="presParOf" srcId="{B9617D7D-05E9-4093-8D82-FD04F16689E5}" destId="{686ABB6C-AFDC-4416-9432-E5504A210D84}" srcOrd="0" destOrd="0" presId="urn:microsoft.com/office/officeart/2018/2/layout/IconVerticalSolidList"/>
    <dgm:cxn modelId="{2D73ECAB-D445-48DD-845F-0135A8071A4E}" type="presParOf" srcId="{B9617D7D-05E9-4093-8D82-FD04F16689E5}" destId="{B3C35434-E6CB-4224-AB7D-ECD332328B5E}" srcOrd="1" destOrd="0" presId="urn:microsoft.com/office/officeart/2018/2/layout/IconVerticalSolidList"/>
    <dgm:cxn modelId="{F46371FD-C989-432B-81A8-423EEAB58DD0}" type="presParOf" srcId="{B9617D7D-05E9-4093-8D82-FD04F16689E5}" destId="{475C44B3-EAC9-4AF7-B000-B88853D327FC}" srcOrd="2" destOrd="0" presId="urn:microsoft.com/office/officeart/2018/2/layout/IconVerticalSolidList"/>
    <dgm:cxn modelId="{27924C37-401E-4CD3-9056-F5DE4499ADFB}" type="presParOf" srcId="{B9617D7D-05E9-4093-8D82-FD04F16689E5}" destId="{6DFD378E-5551-43CD-B75E-A871746C9088}" srcOrd="3" destOrd="0" presId="urn:microsoft.com/office/officeart/2018/2/layout/IconVerticalSolidList"/>
    <dgm:cxn modelId="{8C7DE8C3-6265-48B4-9184-8CDFDDBA254E}" type="presParOf" srcId="{ADB0C03E-421F-410A-BCE7-50A512740944}" destId="{2BD3573D-8815-4943-B225-8CA773D3E872}" srcOrd="3" destOrd="0" presId="urn:microsoft.com/office/officeart/2018/2/layout/IconVerticalSolidList"/>
    <dgm:cxn modelId="{EA2E49A5-F801-4883-BDFB-5E1F21673FB4}" type="presParOf" srcId="{ADB0C03E-421F-410A-BCE7-50A512740944}" destId="{8585F5FC-8772-4B1C-BB53-912AE7F78F27}" srcOrd="4" destOrd="0" presId="urn:microsoft.com/office/officeart/2018/2/layout/IconVerticalSolidList"/>
    <dgm:cxn modelId="{5ABB5F49-7F65-49FD-926A-3166204AAC92}" type="presParOf" srcId="{8585F5FC-8772-4B1C-BB53-912AE7F78F27}" destId="{E323A637-CAAD-4066-B009-89864D0130E8}" srcOrd="0" destOrd="0" presId="urn:microsoft.com/office/officeart/2018/2/layout/IconVerticalSolidList"/>
    <dgm:cxn modelId="{5966F70F-B20E-4C7F-84F6-09B1391F4FE3}" type="presParOf" srcId="{8585F5FC-8772-4B1C-BB53-912AE7F78F27}" destId="{4DF04980-9994-4969-A5C5-51071644B022}" srcOrd="1" destOrd="0" presId="urn:microsoft.com/office/officeart/2018/2/layout/IconVerticalSolidList"/>
    <dgm:cxn modelId="{3D0D6B18-6D72-48D6-9D9E-779A2AE9FC79}" type="presParOf" srcId="{8585F5FC-8772-4B1C-BB53-912AE7F78F27}" destId="{CFC38176-79F0-4611-ABFE-2D8B367E145E}" srcOrd="2" destOrd="0" presId="urn:microsoft.com/office/officeart/2018/2/layout/IconVerticalSolidList"/>
    <dgm:cxn modelId="{4D22347E-0243-4ACF-B315-00221F1FC2BD}" type="presParOf" srcId="{8585F5FC-8772-4B1C-BB53-912AE7F78F27}" destId="{497EA995-9246-476C-8CDC-CC2FD8D9BA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11DDBB7-7243-4740-9FB5-C50A2F509F6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74A6D8-F82E-45D0-828B-A091A9CD2FEB}">
      <dgm:prSet/>
      <dgm:spPr/>
      <dgm:t>
        <a:bodyPr/>
        <a:lstStyle/>
        <a:p>
          <a:pPr>
            <a:defRPr b="1"/>
          </a:pPr>
          <a:r>
            <a:rPr lang="fr-FR"/>
            <a:t>Argumenter de manière structurée </a:t>
          </a:r>
          <a:endParaRPr lang="en-US"/>
        </a:p>
      </dgm:t>
    </dgm:pt>
    <dgm:pt modelId="{1E048CAD-4A31-45C3-B1DE-1B5945E3AF1A}" type="parTrans" cxnId="{C27BFC54-02F2-4A8C-B8A1-AE81AB722AD7}">
      <dgm:prSet/>
      <dgm:spPr/>
      <dgm:t>
        <a:bodyPr/>
        <a:lstStyle/>
        <a:p>
          <a:endParaRPr lang="en-US"/>
        </a:p>
      </dgm:t>
    </dgm:pt>
    <dgm:pt modelId="{004FF06D-3B2C-410C-BE32-68AFF1F7B61F}" type="sibTrans" cxnId="{C27BFC54-02F2-4A8C-B8A1-AE81AB722AD7}">
      <dgm:prSet/>
      <dgm:spPr/>
      <dgm:t>
        <a:bodyPr/>
        <a:lstStyle/>
        <a:p>
          <a:endParaRPr lang="en-US"/>
        </a:p>
      </dgm:t>
    </dgm:pt>
    <dgm:pt modelId="{59A2B7A5-B91A-44B4-A8F1-9EAA17DA5E8F}">
      <dgm:prSet/>
      <dgm:spPr/>
      <dgm:t>
        <a:bodyPr/>
        <a:lstStyle/>
        <a:p>
          <a:r>
            <a:rPr lang="fr-FR"/>
            <a:t>Faits concrets </a:t>
          </a:r>
          <a:endParaRPr lang="en-US"/>
        </a:p>
      </dgm:t>
    </dgm:pt>
    <dgm:pt modelId="{0D0F9482-BBAA-4CA4-A928-5A446D8228E8}" type="parTrans" cxnId="{B76F9A1D-F42D-4D04-9E18-1166550AE7E1}">
      <dgm:prSet/>
      <dgm:spPr/>
      <dgm:t>
        <a:bodyPr/>
        <a:lstStyle/>
        <a:p>
          <a:endParaRPr lang="en-US"/>
        </a:p>
      </dgm:t>
    </dgm:pt>
    <dgm:pt modelId="{CD1793A4-2C16-44F6-93FC-F14F199F811A}" type="sibTrans" cxnId="{B76F9A1D-F42D-4D04-9E18-1166550AE7E1}">
      <dgm:prSet/>
      <dgm:spPr/>
      <dgm:t>
        <a:bodyPr/>
        <a:lstStyle/>
        <a:p>
          <a:endParaRPr lang="en-US"/>
        </a:p>
      </dgm:t>
    </dgm:pt>
    <dgm:pt modelId="{37057678-FF71-49FA-AD9E-806438D54C92}">
      <dgm:prSet/>
      <dgm:spPr/>
      <dgm:t>
        <a:bodyPr/>
        <a:lstStyle/>
        <a:p>
          <a:r>
            <a:rPr lang="fr-FR"/>
            <a:t>Avantages avec notre produit </a:t>
          </a:r>
          <a:endParaRPr lang="en-US"/>
        </a:p>
      </dgm:t>
    </dgm:pt>
    <dgm:pt modelId="{5566E0D8-4838-4278-9EF1-EE181DD51E9A}" type="parTrans" cxnId="{2EF0CECB-F4D6-4151-912C-08771284D7F5}">
      <dgm:prSet/>
      <dgm:spPr/>
      <dgm:t>
        <a:bodyPr/>
        <a:lstStyle/>
        <a:p>
          <a:endParaRPr lang="en-US"/>
        </a:p>
      </dgm:t>
    </dgm:pt>
    <dgm:pt modelId="{4E7B29A4-FBE6-4C5E-B0AF-47EB646939C7}" type="sibTrans" cxnId="{2EF0CECB-F4D6-4151-912C-08771284D7F5}">
      <dgm:prSet/>
      <dgm:spPr/>
      <dgm:t>
        <a:bodyPr/>
        <a:lstStyle/>
        <a:p>
          <a:endParaRPr lang="en-US"/>
        </a:p>
      </dgm:t>
    </dgm:pt>
    <dgm:pt modelId="{4A2A5789-198A-43F4-BDBA-BFAB6DB6DFEA}">
      <dgm:prSet/>
      <dgm:spPr/>
      <dgm:t>
        <a:bodyPr/>
        <a:lstStyle/>
        <a:p>
          <a:pPr>
            <a:defRPr b="1"/>
          </a:pPr>
          <a:r>
            <a:rPr lang="fr-FR"/>
            <a:t>Souligner les bénéfices du client </a:t>
          </a:r>
          <a:endParaRPr lang="en-US"/>
        </a:p>
      </dgm:t>
    </dgm:pt>
    <dgm:pt modelId="{707FF922-23E0-4E7A-8426-BFEE31B2340B}" type="parTrans" cxnId="{60C8779E-E7A1-4311-AF2A-930BACE57A1D}">
      <dgm:prSet/>
      <dgm:spPr/>
      <dgm:t>
        <a:bodyPr/>
        <a:lstStyle/>
        <a:p>
          <a:endParaRPr lang="en-US"/>
        </a:p>
      </dgm:t>
    </dgm:pt>
    <dgm:pt modelId="{E527A9CC-B389-4338-BEBD-970CD30DEECA}" type="sibTrans" cxnId="{60C8779E-E7A1-4311-AF2A-930BACE57A1D}">
      <dgm:prSet/>
      <dgm:spPr/>
      <dgm:t>
        <a:bodyPr/>
        <a:lstStyle/>
        <a:p>
          <a:endParaRPr lang="en-US"/>
        </a:p>
      </dgm:t>
    </dgm:pt>
    <dgm:pt modelId="{3B27FBDB-D542-40CB-BA34-CE85D4A60CD0}">
      <dgm:prSet/>
      <dgm:spPr/>
      <dgm:t>
        <a:bodyPr/>
        <a:lstStyle/>
        <a:p>
          <a:r>
            <a:rPr lang="fr-FR"/>
            <a:t>Amélioration de la performance</a:t>
          </a:r>
          <a:endParaRPr lang="en-US"/>
        </a:p>
      </dgm:t>
    </dgm:pt>
    <dgm:pt modelId="{2A26690B-FE48-491F-8A1B-6950485D7178}" type="parTrans" cxnId="{2534C1ED-413C-463E-988C-3269D6D00C2B}">
      <dgm:prSet/>
      <dgm:spPr/>
      <dgm:t>
        <a:bodyPr/>
        <a:lstStyle/>
        <a:p>
          <a:endParaRPr lang="en-US"/>
        </a:p>
      </dgm:t>
    </dgm:pt>
    <dgm:pt modelId="{7BC6F83A-06B0-4750-861F-A595E14D4F4C}" type="sibTrans" cxnId="{2534C1ED-413C-463E-988C-3269D6D00C2B}">
      <dgm:prSet/>
      <dgm:spPr/>
      <dgm:t>
        <a:bodyPr/>
        <a:lstStyle/>
        <a:p>
          <a:endParaRPr lang="en-US"/>
        </a:p>
      </dgm:t>
    </dgm:pt>
    <dgm:pt modelId="{178C5B2B-7D81-44D2-B123-2C9CC49575D6}">
      <dgm:prSet/>
      <dgm:spPr/>
      <dgm:t>
        <a:bodyPr/>
        <a:lstStyle/>
        <a:p>
          <a:r>
            <a:rPr lang="fr-FR"/>
            <a:t>Réduction des couts</a:t>
          </a:r>
          <a:endParaRPr lang="en-US"/>
        </a:p>
      </dgm:t>
    </dgm:pt>
    <dgm:pt modelId="{5ABCF136-E9CD-4AFB-B290-5424555453EB}" type="parTrans" cxnId="{F2A96047-393F-41C1-920B-C4741D28E08F}">
      <dgm:prSet/>
      <dgm:spPr/>
      <dgm:t>
        <a:bodyPr/>
        <a:lstStyle/>
        <a:p>
          <a:endParaRPr lang="en-US"/>
        </a:p>
      </dgm:t>
    </dgm:pt>
    <dgm:pt modelId="{B794EFF0-CB63-4091-B3C8-8C1370162B26}" type="sibTrans" cxnId="{F2A96047-393F-41C1-920B-C4741D28E08F}">
      <dgm:prSet/>
      <dgm:spPr/>
      <dgm:t>
        <a:bodyPr/>
        <a:lstStyle/>
        <a:p>
          <a:endParaRPr lang="en-US"/>
        </a:p>
      </dgm:t>
    </dgm:pt>
    <dgm:pt modelId="{6E78ED6A-3EED-4242-A350-FD489BFAA0CE}">
      <dgm:prSet/>
      <dgm:spPr/>
      <dgm:t>
        <a:bodyPr/>
        <a:lstStyle/>
        <a:p>
          <a:r>
            <a:rPr lang="fr-FR"/>
            <a:t>Optimisation du processus</a:t>
          </a:r>
          <a:endParaRPr lang="en-US"/>
        </a:p>
      </dgm:t>
    </dgm:pt>
    <dgm:pt modelId="{C9FF5418-C7D8-4046-9446-E65C08DBF21E}" type="parTrans" cxnId="{FB71BC05-D2AD-45B1-B1AE-C36DAA4155FE}">
      <dgm:prSet/>
      <dgm:spPr/>
      <dgm:t>
        <a:bodyPr/>
        <a:lstStyle/>
        <a:p>
          <a:endParaRPr lang="en-US"/>
        </a:p>
      </dgm:t>
    </dgm:pt>
    <dgm:pt modelId="{13C46CE3-6CE4-4C61-A317-285A3A2C7041}" type="sibTrans" cxnId="{FB71BC05-D2AD-45B1-B1AE-C36DAA4155FE}">
      <dgm:prSet/>
      <dgm:spPr/>
      <dgm:t>
        <a:bodyPr/>
        <a:lstStyle/>
        <a:p>
          <a:endParaRPr lang="en-US"/>
        </a:p>
      </dgm:t>
    </dgm:pt>
    <dgm:pt modelId="{597DD547-C877-44B1-A936-33ABF0960B16}" type="pres">
      <dgm:prSet presAssocID="{011DDBB7-7243-4740-9FB5-C50A2F509F69}" presName="root" presStyleCnt="0">
        <dgm:presLayoutVars>
          <dgm:dir/>
          <dgm:resizeHandles val="exact"/>
        </dgm:presLayoutVars>
      </dgm:prSet>
      <dgm:spPr/>
    </dgm:pt>
    <dgm:pt modelId="{275D3FFF-08F8-4DF8-9354-C0473430F205}" type="pres">
      <dgm:prSet presAssocID="{6574A6D8-F82E-45D0-828B-A091A9CD2FEB}" presName="compNode" presStyleCnt="0"/>
      <dgm:spPr/>
    </dgm:pt>
    <dgm:pt modelId="{C646A7D4-0FFA-4440-9D13-D192A63FE0B3}" type="pres">
      <dgm:prSet presAssocID="{6574A6D8-F82E-45D0-828B-A091A9CD2F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che"/>
        </a:ext>
      </dgm:extLst>
    </dgm:pt>
    <dgm:pt modelId="{0CCAF267-3DA7-4AB0-BB0D-C8C850DBA5FB}" type="pres">
      <dgm:prSet presAssocID="{6574A6D8-F82E-45D0-828B-A091A9CD2FEB}" presName="iconSpace" presStyleCnt="0"/>
      <dgm:spPr/>
    </dgm:pt>
    <dgm:pt modelId="{56449A42-7E13-4059-BC83-FD1B5D05F21A}" type="pres">
      <dgm:prSet presAssocID="{6574A6D8-F82E-45D0-828B-A091A9CD2FEB}" presName="parTx" presStyleLbl="revTx" presStyleIdx="0" presStyleCnt="4">
        <dgm:presLayoutVars>
          <dgm:chMax val="0"/>
          <dgm:chPref val="0"/>
        </dgm:presLayoutVars>
      </dgm:prSet>
      <dgm:spPr/>
    </dgm:pt>
    <dgm:pt modelId="{F1116899-8973-41FB-B54B-3BF925F4082D}" type="pres">
      <dgm:prSet presAssocID="{6574A6D8-F82E-45D0-828B-A091A9CD2FEB}" presName="txSpace" presStyleCnt="0"/>
      <dgm:spPr/>
    </dgm:pt>
    <dgm:pt modelId="{5D79C5CA-390F-4F4F-82EA-0C3307C88776}" type="pres">
      <dgm:prSet presAssocID="{6574A6D8-F82E-45D0-828B-A091A9CD2FEB}" presName="desTx" presStyleLbl="revTx" presStyleIdx="1" presStyleCnt="4">
        <dgm:presLayoutVars/>
      </dgm:prSet>
      <dgm:spPr/>
    </dgm:pt>
    <dgm:pt modelId="{BDDB40B7-C1F4-4FED-BE1A-C5DB14508DF2}" type="pres">
      <dgm:prSet presAssocID="{004FF06D-3B2C-410C-BE32-68AFF1F7B61F}" presName="sibTrans" presStyleCnt="0"/>
      <dgm:spPr/>
    </dgm:pt>
    <dgm:pt modelId="{EAC7EB89-4949-4843-B76B-C6A7342AF176}" type="pres">
      <dgm:prSet presAssocID="{4A2A5789-198A-43F4-BDBA-BFAB6DB6DFEA}" presName="compNode" presStyleCnt="0"/>
      <dgm:spPr/>
    </dgm:pt>
    <dgm:pt modelId="{CAEBA106-830B-4C77-9850-489A9BAF350B}" type="pres">
      <dgm:prSet presAssocID="{4A2A5789-198A-43F4-BDBA-BFAB6DB6DFE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EF3A1727-DD99-4188-A72D-F48ACAFFC703}" type="pres">
      <dgm:prSet presAssocID="{4A2A5789-198A-43F4-BDBA-BFAB6DB6DFEA}" presName="iconSpace" presStyleCnt="0"/>
      <dgm:spPr/>
    </dgm:pt>
    <dgm:pt modelId="{3071ACB7-0A3A-41B3-BB4F-E4CA9F94842F}" type="pres">
      <dgm:prSet presAssocID="{4A2A5789-198A-43F4-BDBA-BFAB6DB6DFEA}" presName="parTx" presStyleLbl="revTx" presStyleIdx="2" presStyleCnt="4">
        <dgm:presLayoutVars>
          <dgm:chMax val="0"/>
          <dgm:chPref val="0"/>
        </dgm:presLayoutVars>
      </dgm:prSet>
      <dgm:spPr/>
    </dgm:pt>
    <dgm:pt modelId="{4FF0FE53-8E71-43B7-9A4C-DC7BBEADBC30}" type="pres">
      <dgm:prSet presAssocID="{4A2A5789-198A-43F4-BDBA-BFAB6DB6DFEA}" presName="txSpace" presStyleCnt="0"/>
      <dgm:spPr/>
    </dgm:pt>
    <dgm:pt modelId="{AECABB16-E5E9-4D0A-8402-6C36CE13182E}" type="pres">
      <dgm:prSet presAssocID="{4A2A5789-198A-43F4-BDBA-BFAB6DB6DFEA}" presName="desTx" presStyleLbl="revTx" presStyleIdx="3" presStyleCnt="4">
        <dgm:presLayoutVars/>
      </dgm:prSet>
      <dgm:spPr/>
    </dgm:pt>
  </dgm:ptLst>
  <dgm:cxnLst>
    <dgm:cxn modelId="{FB71BC05-D2AD-45B1-B1AE-C36DAA4155FE}" srcId="{4A2A5789-198A-43F4-BDBA-BFAB6DB6DFEA}" destId="{6E78ED6A-3EED-4242-A350-FD489BFAA0CE}" srcOrd="2" destOrd="0" parTransId="{C9FF5418-C7D8-4046-9446-E65C08DBF21E}" sibTransId="{13C46CE3-6CE4-4C61-A317-285A3A2C7041}"/>
    <dgm:cxn modelId="{5D49B70E-2EFC-4F8A-9B1F-E257626C06A1}" type="presOf" srcId="{178C5B2B-7D81-44D2-B123-2C9CC49575D6}" destId="{AECABB16-E5E9-4D0A-8402-6C36CE13182E}" srcOrd="0" destOrd="1" presId="urn:microsoft.com/office/officeart/2018/2/layout/IconLabelDescriptionList"/>
    <dgm:cxn modelId="{1AAD9B10-B6CD-4126-BFD1-6319480A794A}" type="presOf" srcId="{37057678-FF71-49FA-AD9E-806438D54C92}" destId="{5D79C5CA-390F-4F4F-82EA-0C3307C88776}" srcOrd="0" destOrd="1" presId="urn:microsoft.com/office/officeart/2018/2/layout/IconLabelDescriptionList"/>
    <dgm:cxn modelId="{B76F9A1D-F42D-4D04-9E18-1166550AE7E1}" srcId="{6574A6D8-F82E-45D0-828B-A091A9CD2FEB}" destId="{59A2B7A5-B91A-44B4-A8F1-9EAA17DA5E8F}" srcOrd="0" destOrd="0" parTransId="{0D0F9482-BBAA-4CA4-A928-5A446D8228E8}" sibTransId="{CD1793A4-2C16-44F6-93FC-F14F199F811A}"/>
    <dgm:cxn modelId="{83218C1E-7735-47AE-BC08-94C392D93E24}" type="presOf" srcId="{011DDBB7-7243-4740-9FB5-C50A2F509F69}" destId="{597DD547-C877-44B1-A936-33ABF0960B16}" srcOrd="0" destOrd="0" presId="urn:microsoft.com/office/officeart/2018/2/layout/IconLabelDescriptionList"/>
    <dgm:cxn modelId="{F2A96047-393F-41C1-920B-C4741D28E08F}" srcId="{4A2A5789-198A-43F4-BDBA-BFAB6DB6DFEA}" destId="{178C5B2B-7D81-44D2-B123-2C9CC49575D6}" srcOrd="1" destOrd="0" parTransId="{5ABCF136-E9CD-4AFB-B290-5424555453EB}" sibTransId="{B794EFF0-CB63-4091-B3C8-8C1370162B26}"/>
    <dgm:cxn modelId="{C27BFC54-02F2-4A8C-B8A1-AE81AB722AD7}" srcId="{011DDBB7-7243-4740-9FB5-C50A2F509F69}" destId="{6574A6D8-F82E-45D0-828B-A091A9CD2FEB}" srcOrd="0" destOrd="0" parTransId="{1E048CAD-4A31-45C3-B1DE-1B5945E3AF1A}" sibTransId="{004FF06D-3B2C-410C-BE32-68AFF1F7B61F}"/>
    <dgm:cxn modelId="{60C8779E-E7A1-4311-AF2A-930BACE57A1D}" srcId="{011DDBB7-7243-4740-9FB5-C50A2F509F69}" destId="{4A2A5789-198A-43F4-BDBA-BFAB6DB6DFEA}" srcOrd="1" destOrd="0" parTransId="{707FF922-23E0-4E7A-8426-BFEE31B2340B}" sibTransId="{E527A9CC-B389-4338-BEBD-970CD30DEECA}"/>
    <dgm:cxn modelId="{6A69FBAB-3A75-428B-8D04-65A6A161C6F1}" type="presOf" srcId="{4A2A5789-198A-43F4-BDBA-BFAB6DB6DFEA}" destId="{3071ACB7-0A3A-41B3-BB4F-E4CA9F94842F}" srcOrd="0" destOrd="0" presId="urn:microsoft.com/office/officeart/2018/2/layout/IconLabelDescriptionList"/>
    <dgm:cxn modelId="{591B0EBC-FF11-431F-81CB-7C07441D6DAB}" type="presOf" srcId="{6E78ED6A-3EED-4242-A350-FD489BFAA0CE}" destId="{AECABB16-E5E9-4D0A-8402-6C36CE13182E}" srcOrd="0" destOrd="2" presId="urn:microsoft.com/office/officeart/2018/2/layout/IconLabelDescriptionList"/>
    <dgm:cxn modelId="{CB138FCA-D7FB-424A-8EEA-C7CC998540E3}" type="presOf" srcId="{59A2B7A5-B91A-44B4-A8F1-9EAA17DA5E8F}" destId="{5D79C5CA-390F-4F4F-82EA-0C3307C88776}" srcOrd="0" destOrd="0" presId="urn:microsoft.com/office/officeart/2018/2/layout/IconLabelDescriptionList"/>
    <dgm:cxn modelId="{2EF0CECB-F4D6-4151-912C-08771284D7F5}" srcId="{6574A6D8-F82E-45D0-828B-A091A9CD2FEB}" destId="{37057678-FF71-49FA-AD9E-806438D54C92}" srcOrd="1" destOrd="0" parTransId="{5566E0D8-4838-4278-9EF1-EE181DD51E9A}" sibTransId="{4E7B29A4-FBE6-4C5E-B0AF-47EB646939C7}"/>
    <dgm:cxn modelId="{7A37FCDA-C564-4845-B7D1-A31BF9D1442B}" type="presOf" srcId="{3B27FBDB-D542-40CB-BA34-CE85D4A60CD0}" destId="{AECABB16-E5E9-4D0A-8402-6C36CE13182E}" srcOrd="0" destOrd="0" presId="urn:microsoft.com/office/officeart/2018/2/layout/IconLabelDescriptionList"/>
    <dgm:cxn modelId="{B43B5DE5-4051-4DE6-A9DF-4CAC719C930B}" type="presOf" srcId="{6574A6D8-F82E-45D0-828B-A091A9CD2FEB}" destId="{56449A42-7E13-4059-BC83-FD1B5D05F21A}" srcOrd="0" destOrd="0" presId="urn:microsoft.com/office/officeart/2018/2/layout/IconLabelDescriptionList"/>
    <dgm:cxn modelId="{2534C1ED-413C-463E-988C-3269D6D00C2B}" srcId="{4A2A5789-198A-43F4-BDBA-BFAB6DB6DFEA}" destId="{3B27FBDB-D542-40CB-BA34-CE85D4A60CD0}" srcOrd="0" destOrd="0" parTransId="{2A26690B-FE48-491F-8A1B-6950485D7178}" sibTransId="{7BC6F83A-06B0-4750-861F-A595E14D4F4C}"/>
    <dgm:cxn modelId="{5579C294-5594-473A-943D-5E53DAC7CE00}" type="presParOf" srcId="{597DD547-C877-44B1-A936-33ABF0960B16}" destId="{275D3FFF-08F8-4DF8-9354-C0473430F205}" srcOrd="0" destOrd="0" presId="urn:microsoft.com/office/officeart/2018/2/layout/IconLabelDescriptionList"/>
    <dgm:cxn modelId="{70689B5E-2FDF-414D-B882-633E1C84DB03}" type="presParOf" srcId="{275D3FFF-08F8-4DF8-9354-C0473430F205}" destId="{C646A7D4-0FFA-4440-9D13-D192A63FE0B3}" srcOrd="0" destOrd="0" presId="urn:microsoft.com/office/officeart/2018/2/layout/IconLabelDescriptionList"/>
    <dgm:cxn modelId="{E14D2F4B-CB10-4244-84A2-84122CFBBD41}" type="presParOf" srcId="{275D3FFF-08F8-4DF8-9354-C0473430F205}" destId="{0CCAF267-3DA7-4AB0-BB0D-C8C850DBA5FB}" srcOrd="1" destOrd="0" presId="urn:microsoft.com/office/officeart/2018/2/layout/IconLabelDescriptionList"/>
    <dgm:cxn modelId="{AD380B7D-EDA0-455E-82EE-3A062AA4B41F}" type="presParOf" srcId="{275D3FFF-08F8-4DF8-9354-C0473430F205}" destId="{56449A42-7E13-4059-BC83-FD1B5D05F21A}" srcOrd="2" destOrd="0" presId="urn:microsoft.com/office/officeart/2018/2/layout/IconLabelDescriptionList"/>
    <dgm:cxn modelId="{2CD2EE71-244D-4AF2-9521-531CC95411AF}" type="presParOf" srcId="{275D3FFF-08F8-4DF8-9354-C0473430F205}" destId="{F1116899-8973-41FB-B54B-3BF925F4082D}" srcOrd="3" destOrd="0" presId="urn:microsoft.com/office/officeart/2018/2/layout/IconLabelDescriptionList"/>
    <dgm:cxn modelId="{A35A9D60-B9A4-405A-8580-FFD51B08E6AE}" type="presParOf" srcId="{275D3FFF-08F8-4DF8-9354-C0473430F205}" destId="{5D79C5CA-390F-4F4F-82EA-0C3307C88776}" srcOrd="4" destOrd="0" presId="urn:microsoft.com/office/officeart/2018/2/layout/IconLabelDescriptionList"/>
    <dgm:cxn modelId="{8A15BD9C-BEBA-41B6-AEE3-3505A9CAD2A7}" type="presParOf" srcId="{597DD547-C877-44B1-A936-33ABF0960B16}" destId="{BDDB40B7-C1F4-4FED-BE1A-C5DB14508DF2}" srcOrd="1" destOrd="0" presId="urn:microsoft.com/office/officeart/2018/2/layout/IconLabelDescriptionList"/>
    <dgm:cxn modelId="{2E96EA9A-17E0-47F0-9C85-F267C64D0057}" type="presParOf" srcId="{597DD547-C877-44B1-A936-33ABF0960B16}" destId="{EAC7EB89-4949-4843-B76B-C6A7342AF176}" srcOrd="2" destOrd="0" presId="urn:microsoft.com/office/officeart/2018/2/layout/IconLabelDescriptionList"/>
    <dgm:cxn modelId="{014DE63F-CCFD-4F72-8882-90402139E093}" type="presParOf" srcId="{EAC7EB89-4949-4843-B76B-C6A7342AF176}" destId="{CAEBA106-830B-4C77-9850-489A9BAF350B}" srcOrd="0" destOrd="0" presId="urn:microsoft.com/office/officeart/2018/2/layout/IconLabelDescriptionList"/>
    <dgm:cxn modelId="{82892B20-90C0-454A-A457-549A5846EB46}" type="presParOf" srcId="{EAC7EB89-4949-4843-B76B-C6A7342AF176}" destId="{EF3A1727-DD99-4188-A72D-F48ACAFFC703}" srcOrd="1" destOrd="0" presId="urn:microsoft.com/office/officeart/2018/2/layout/IconLabelDescriptionList"/>
    <dgm:cxn modelId="{340225C2-AFF6-49B6-9CDB-236964080175}" type="presParOf" srcId="{EAC7EB89-4949-4843-B76B-C6A7342AF176}" destId="{3071ACB7-0A3A-41B3-BB4F-E4CA9F94842F}" srcOrd="2" destOrd="0" presId="urn:microsoft.com/office/officeart/2018/2/layout/IconLabelDescriptionList"/>
    <dgm:cxn modelId="{455EBBE9-2355-46B9-AF8B-F0651717C6A4}" type="presParOf" srcId="{EAC7EB89-4949-4843-B76B-C6A7342AF176}" destId="{4FF0FE53-8E71-43B7-9A4C-DC7BBEADBC30}" srcOrd="3" destOrd="0" presId="urn:microsoft.com/office/officeart/2018/2/layout/IconLabelDescriptionList"/>
    <dgm:cxn modelId="{684CD817-B641-4820-97FC-274AB296178B}" type="presParOf" srcId="{EAC7EB89-4949-4843-B76B-C6A7342AF176}" destId="{AECABB16-E5E9-4D0A-8402-6C36CE13182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B692F50-2E7B-4528-BBD0-A650CB6BD31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A785888-BAC4-44A3-B0E7-E517E5D9CF6E}">
      <dgm:prSet/>
      <dgm:spPr/>
      <dgm:t>
        <a:bodyPr/>
        <a:lstStyle/>
        <a:p>
          <a:r>
            <a:rPr lang="fr-FR" dirty="0"/>
            <a:t>Utiliser le SONCASE ou le CABP</a:t>
          </a:r>
          <a:endParaRPr lang="en-US" dirty="0"/>
        </a:p>
      </dgm:t>
    </dgm:pt>
    <dgm:pt modelId="{C42A1986-6448-453C-9805-53DEC952F9C2}" type="parTrans" cxnId="{8ADD5356-461A-42CF-AAEE-16CE90D31D14}">
      <dgm:prSet/>
      <dgm:spPr/>
      <dgm:t>
        <a:bodyPr/>
        <a:lstStyle/>
        <a:p>
          <a:endParaRPr lang="en-US"/>
        </a:p>
      </dgm:t>
    </dgm:pt>
    <dgm:pt modelId="{851E847A-1FEF-4762-A3F7-3F67C3208340}" type="sibTrans" cxnId="{8ADD5356-461A-42CF-AAEE-16CE90D31D14}">
      <dgm:prSet/>
      <dgm:spPr/>
      <dgm:t>
        <a:bodyPr/>
        <a:lstStyle/>
        <a:p>
          <a:endParaRPr lang="en-US"/>
        </a:p>
      </dgm:t>
    </dgm:pt>
    <dgm:pt modelId="{2D63877D-D173-4809-80A6-6452DABB1967}">
      <dgm:prSet/>
      <dgm:spPr/>
      <dgm:t>
        <a:bodyPr/>
        <a:lstStyle/>
        <a:p>
          <a:r>
            <a:rPr lang="fr-FR" dirty="0"/>
            <a:t>Faire une offre alignée avec les besoins identifiés </a:t>
          </a:r>
          <a:endParaRPr lang="en-US" dirty="0"/>
        </a:p>
      </dgm:t>
    </dgm:pt>
    <dgm:pt modelId="{1FD12D51-8F4A-4A7A-8F80-A2FA99AE7E04}" type="parTrans" cxnId="{9F3FED06-1A13-476E-8029-B583E7717B02}">
      <dgm:prSet/>
      <dgm:spPr/>
      <dgm:t>
        <a:bodyPr/>
        <a:lstStyle/>
        <a:p>
          <a:endParaRPr lang="en-US"/>
        </a:p>
      </dgm:t>
    </dgm:pt>
    <dgm:pt modelId="{067D9AAB-0DDD-4254-BE65-C359658EAD5B}" type="sibTrans" cxnId="{9F3FED06-1A13-476E-8029-B583E7717B02}">
      <dgm:prSet/>
      <dgm:spPr/>
      <dgm:t>
        <a:bodyPr/>
        <a:lstStyle/>
        <a:p>
          <a:endParaRPr lang="en-US"/>
        </a:p>
      </dgm:t>
    </dgm:pt>
    <dgm:pt modelId="{46D6A367-1938-4CE8-89F3-8E0A68B20A2C}">
      <dgm:prSet/>
      <dgm:spPr/>
      <dgm:t>
        <a:bodyPr/>
        <a:lstStyle/>
        <a:p>
          <a:r>
            <a:rPr lang="fr-FR"/>
            <a:t>Valoriser le produit que l’on cherche à vendre</a:t>
          </a:r>
          <a:endParaRPr lang="en-US"/>
        </a:p>
      </dgm:t>
    </dgm:pt>
    <dgm:pt modelId="{A60E76F9-54FF-4702-B899-33BD6F91FB5B}" type="parTrans" cxnId="{6C5D439D-5A22-489A-A493-1C2BBC0D1599}">
      <dgm:prSet/>
      <dgm:spPr/>
      <dgm:t>
        <a:bodyPr/>
        <a:lstStyle/>
        <a:p>
          <a:endParaRPr lang="en-US"/>
        </a:p>
      </dgm:t>
    </dgm:pt>
    <dgm:pt modelId="{2BA011E4-96A2-4A3D-8376-B332DD33CF6F}" type="sibTrans" cxnId="{6C5D439D-5A22-489A-A493-1C2BBC0D1599}">
      <dgm:prSet/>
      <dgm:spPr/>
      <dgm:t>
        <a:bodyPr/>
        <a:lstStyle/>
        <a:p>
          <a:endParaRPr lang="en-US"/>
        </a:p>
      </dgm:t>
    </dgm:pt>
    <dgm:pt modelId="{D8DF9455-A1C2-4603-BBD0-9F1BECF89764}" type="pres">
      <dgm:prSet presAssocID="{DB692F50-2E7B-4528-BBD0-A650CB6BD31C}" presName="vert0" presStyleCnt="0">
        <dgm:presLayoutVars>
          <dgm:dir/>
          <dgm:animOne val="branch"/>
          <dgm:animLvl val="lvl"/>
        </dgm:presLayoutVars>
      </dgm:prSet>
      <dgm:spPr/>
    </dgm:pt>
    <dgm:pt modelId="{B36D7E8C-37B4-48DC-80D0-2C35D61BA559}" type="pres">
      <dgm:prSet presAssocID="{9A785888-BAC4-44A3-B0E7-E517E5D9CF6E}" presName="thickLine" presStyleLbl="alignNode1" presStyleIdx="0" presStyleCnt="3"/>
      <dgm:spPr/>
    </dgm:pt>
    <dgm:pt modelId="{A9C598C3-334D-48FC-A62D-17F6C8CDD471}" type="pres">
      <dgm:prSet presAssocID="{9A785888-BAC4-44A3-B0E7-E517E5D9CF6E}" presName="horz1" presStyleCnt="0"/>
      <dgm:spPr/>
    </dgm:pt>
    <dgm:pt modelId="{6007A072-809B-4D58-8EBD-7E7C212B934F}" type="pres">
      <dgm:prSet presAssocID="{9A785888-BAC4-44A3-B0E7-E517E5D9CF6E}" presName="tx1" presStyleLbl="revTx" presStyleIdx="0" presStyleCnt="3"/>
      <dgm:spPr/>
    </dgm:pt>
    <dgm:pt modelId="{355C4905-1CE8-4E76-A980-77EED9460DDA}" type="pres">
      <dgm:prSet presAssocID="{9A785888-BAC4-44A3-B0E7-E517E5D9CF6E}" presName="vert1" presStyleCnt="0"/>
      <dgm:spPr/>
    </dgm:pt>
    <dgm:pt modelId="{4712575B-C9A8-40AF-8EBC-5FB453A2BF13}" type="pres">
      <dgm:prSet presAssocID="{2D63877D-D173-4809-80A6-6452DABB1967}" presName="thickLine" presStyleLbl="alignNode1" presStyleIdx="1" presStyleCnt="3"/>
      <dgm:spPr/>
    </dgm:pt>
    <dgm:pt modelId="{F23E9E54-3230-41CD-B975-4D4E50578231}" type="pres">
      <dgm:prSet presAssocID="{2D63877D-D173-4809-80A6-6452DABB1967}" presName="horz1" presStyleCnt="0"/>
      <dgm:spPr/>
    </dgm:pt>
    <dgm:pt modelId="{E4188DE0-3BB2-4DA3-BDA7-F5BC4DF6E248}" type="pres">
      <dgm:prSet presAssocID="{2D63877D-D173-4809-80A6-6452DABB1967}" presName="tx1" presStyleLbl="revTx" presStyleIdx="1" presStyleCnt="3"/>
      <dgm:spPr/>
    </dgm:pt>
    <dgm:pt modelId="{CBF1F810-EEED-4225-B856-8EA9533C97A8}" type="pres">
      <dgm:prSet presAssocID="{2D63877D-D173-4809-80A6-6452DABB1967}" presName="vert1" presStyleCnt="0"/>
      <dgm:spPr/>
    </dgm:pt>
    <dgm:pt modelId="{188CF872-8BF6-4B1D-9147-DD83909D1AF6}" type="pres">
      <dgm:prSet presAssocID="{46D6A367-1938-4CE8-89F3-8E0A68B20A2C}" presName="thickLine" presStyleLbl="alignNode1" presStyleIdx="2" presStyleCnt="3"/>
      <dgm:spPr/>
    </dgm:pt>
    <dgm:pt modelId="{300732D0-583A-4464-9096-039B97933B7D}" type="pres">
      <dgm:prSet presAssocID="{46D6A367-1938-4CE8-89F3-8E0A68B20A2C}" presName="horz1" presStyleCnt="0"/>
      <dgm:spPr/>
    </dgm:pt>
    <dgm:pt modelId="{ECC7E1B3-104F-4011-92B5-1587D0C6B4D3}" type="pres">
      <dgm:prSet presAssocID="{46D6A367-1938-4CE8-89F3-8E0A68B20A2C}" presName="tx1" presStyleLbl="revTx" presStyleIdx="2" presStyleCnt="3"/>
      <dgm:spPr/>
    </dgm:pt>
    <dgm:pt modelId="{A0787776-31A7-498F-B919-D26FCA0642FB}" type="pres">
      <dgm:prSet presAssocID="{46D6A367-1938-4CE8-89F3-8E0A68B20A2C}" presName="vert1" presStyleCnt="0"/>
      <dgm:spPr/>
    </dgm:pt>
  </dgm:ptLst>
  <dgm:cxnLst>
    <dgm:cxn modelId="{141E8802-60C3-43B9-8395-BC47F3766A01}" type="presOf" srcId="{DB692F50-2E7B-4528-BBD0-A650CB6BD31C}" destId="{D8DF9455-A1C2-4603-BBD0-9F1BECF89764}" srcOrd="0" destOrd="0" presId="urn:microsoft.com/office/officeart/2008/layout/LinedList"/>
    <dgm:cxn modelId="{9F3FED06-1A13-476E-8029-B583E7717B02}" srcId="{DB692F50-2E7B-4528-BBD0-A650CB6BD31C}" destId="{2D63877D-D173-4809-80A6-6452DABB1967}" srcOrd="1" destOrd="0" parTransId="{1FD12D51-8F4A-4A7A-8F80-A2FA99AE7E04}" sibTransId="{067D9AAB-0DDD-4254-BE65-C359658EAD5B}"/>
    <dgm:cxn modelId="{2215B034-ACEA-47B2-B7D1-6977F2C37A60}" type="presOf" srcId="{9A785888-BAC4-44A3-B0E7-E517E5D9CF6E}" destId="{6007A072-809B-4D58-8EBD-7E7C212B934F}" srcOrd="0" destOrd="0" presId="urn:microsoft.com/office/officeart/2008/layout/LinedList"/>
    <dgm:cxn modelId="{EA0FAC37-1227-49B3-84BB-2AFFE311DBAF}" type="presOf" srcId="{2D63877D-D173-4809-80A6-6452DABB1967}" destId="{E4188DE0-3BB2-4DA3-BDA7-F5BC4DF6E248}" srcOrd="0" destOrd="0" presId="urn:microsoft.com/office/officeart/2008/layout/LinedList"/>
    <dgm:cxn modelId="{8ADD5356-461A-42CF-AAEE-16CE90D31D14}" srcId="{DB692F50-2E7B-4528-BBD0-A650CB6BD31C}" destId="{9A785888-BAC4-44A3-B0E7-E517E5D9CF6E}" srcOrd="0" destOrd="0" parTransId="{C42A1986-6448-453C-9805-53DEC952F9C2}" sibTransId="{851E847A-1FEF-4762-A3F7-3F67C3208340}"/>
    <dgm:cxn modelId="{6C5D439D-5A22-489A-A493-1C2BBC0D1599}" srcId="{DB692F50-2E7B-4528-BBD0-A650CB6BD31C}" destId="{46D6A367-1938-4CE8-89F3-8E0A68B20A2C}" srcOrd="2" destOrd="0" parTransId="{A60E76F9-54FF-4702-B899-33BD6F91FB5B}" sibTransId="{2BA011E4-96A2-4A3D-8376-B332DD33CF6F}"/>
    <dgm:cxn modelId="{2E0ABDBF-F7AE-422D-BB47-107F6C86AF56}" type="presOf" srcId="{46D6A367-1938-4CE8-89F3-8E0A68B20A2C}" destId="{ECC7E1B3-104F-4011-92B5-1587D0C6B4D3}" srcOrd="0" destOrd="0" presId="urn:microsoft.com/office/officeart/2008/layout/LinedList"/>
    <dgm:cxn modelId="{7234DBF8-7C0A-4A70-ADFE-67F83951D598}" type="presParOf" srcId="{D8DF9455-A1C2-4603-BBD0-9F1BECF89764}" destId="{B36D7E8C-37B4-48DC-80D0-2C35D61BA559}" srcOrd="0" destOrd="0" presId="urn:microsoft.com/office/officeart/2008/layout/LinedList"/>
    <dgm:cxn modelId="{2DBB0621-3272-4012-8A1D-B78541D42BFF}" type="presParOf" srcId="{D8DF9455-A1C2-4603-BBD0-9F1BECF89764}" destId="{A9C598C3-334D-48FC-A62D-17F6C8CDD471}" srcOrd="1" destOrd="0" presId="urn:microsoft.com/office/officeart/2008/layout/LinedList"/>
    <dgm:cxn modelId="{4A575068-F133-4F56-8459-E9EBA2D0ACBC}" type="presParOf" srcId="{A9C598C3-334D-48FC-A62D-17F6C8CDD471}" destId="{6007A072-809B-4D58-8EBD-7E7C212B934F}" srcOrd="0" destOrd="0" presId="urn:microsoft.com/office/officeart/2008/layout/LinedList"/>
    <dgm:cxn modelId="{3C443E0C-1F57-4598-8BFA-B4FB1A35BCEC}" type="presParOf" srcId="{A9C598C3-334D-48FC-A62D-17F6C8CDD471}" destId="{355C4905-1CE8-4E76-A980-77EED9460DDA}" srcOrd="1" destOrd="0" presId="urn:microsoft.com/office/officeart/2008/layout/LinedList"/>
    <dgm:cxn modelId="{C9934B7F-4915-4D37-9079-83A6A58DC5A5}" type="presParOf" srcId="{D8DF9455-A1C2-4603-BBD0-9F1BECF89764}" destId="{4712575B-C9A8-40AF-8EBC-5FB453A2BF13}" srcOrd="2" destOrd="0" presId="urn:microsoft.com/office/officeart/2008/layout/LinedList"/>
    <dgm:cxn modelId="{F4891BBA-3F0E-490A-B368-E93E6C2806C1}" type="presParOf" srcId="{D8DF9455-A1C2-4603-BBD0-9F1BECF89764}" destId="{F23E9E54-3230-41CD-B975-4D4E50578231}" srcOrd="3" destOrd="0" presId="urn:microsoft.com/office/officeart/2008/layout/LinedList"/>
    <dgm:cxn modelId="{0D58D74A-5CEA-4544-BEB4-1A2E45AF6A02}" type="presParOf" srcId="{F23E9E54-3230-41CD-B975-4D4E50578231}" destId="{E4188DE0-3BB2-4DA3-BDA7-F5BC4DF6E248}" srcOrd="0" destOrd="0" presId="urn:microsoft.com/office/officeart/2008/layout/LinedList"/>
    <dgm:cxn modelId="{6FBC35DB-305D-4779-B5C3-58B39D00BBCA}" type="presParOf" srcId="{F23E9E54-3230-41CD-B975-4D4E50578231}" destId="{CBF1F810-EEED-4225-B856-8EA9533C97A8}" srcOrd="1" destOrd="0" presId="urn:microsoft.com/office/officeart/2008/layout/LinedList"/>
    <dgm:cxn modelId="{EA02C37A-9886-4462-BB5F-BA4E1C5AA8E7}" type="presParOf" srcId="{D8DF9455-A1C2-4603-BBD0-9F1BECF89764}" destId="{188CF872-8BF6-4B1D-9147-DD83909D1AF6}" srcOrd="4" destOrd="0" presId="urn:microsoft.com/office/officeart/2008/layout/LinedList"/>
    <dgm:cxn modelId="{56EEB070-5088-4BD2-B26A-48B865B4A300}" type="presParOf" srcId="{D8DF9455-A1C2-4603-BBD0-9F1BECF89764}" destId="{300732D0-583A-4464-9096-039B97933B7D}" srcOrd="5" destOrd="0" presId="urn:microsoft.com/office/officeart/2008/layout/LinedList"/>
    <dgm:cxn modelId="{D1021CB0-E535-485C-B0BE-FA5C57F39C52}" type="presParOf" srcId="{300732D0-583A-4464-9096-039B97933B7D}" destId="{ECC7E1B3-104F-4011-92B5-1587D0C6B4D3}" srcOrd="0" destOrd="0" presId="urn:microsoft.com/office/officeart/2008/layout/LinedList"/>
    <dgm:cxn modelId="{4C664215-DDD2-4E40-AF8E-200DA39796FE}" type="presParOf" srcId="{300732D0-583A-4464-9096-039B97933B7D}" destId="{A0787776-31A7-498F-B919-D26FCA0642F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F9A4D91-D0F9-43AB-BC11-2394DB5D40A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7631410-CC70-4D4D-A745-2A063AF24824}">
      <dgm:prSet/>
      <dgm:spPr/>
      <dgm:t>
        <a:bodyPr/>
        <a:lstStyle/>
        <a:p>
          <a:r>
            <a:rPr lang="fr-FR"/>
            <a:t>Etape délicate</a:t>
          </a:r>
          <a:endParaRPr lang="en-US"/>
        </a:p>
      </dgm:t>
    </dgm:pt>
    <dgm:pt modelId="{EAE727A6-316B-4F99-9863-5D58D3C98CAA}" type="parTrans" cxnId="{ECF3DB87-49BE-45AD-86EB-90AE725F9515}">
      <dgm:prSet/>
      <dgm:spPr/>
      <dgm:t>
        <a:bodyPr/>
        <a:lstStyle/>
        <a:p>
          <a:endParaRPr lang="en-US"/>
        </a:p>
      </dgm:t>
    </dgm:pt>
    <dgm:pt modelId="{B3C14E42-7CD6-46AB-B7A2-D387A43B85D3}" type="sibTrans" cxnId="{ECF3DB87-49BE-45AD-86EB-90AE725F9515}">
      <dgm:prSet/>
      <dgm:spPr/>
      <dgm:t>
        <a:bodyPr/>
        <a:lstStyle/>
        <a:p>
          <a:endParaRPr lang="en-US"/>
        </a:p>
      </dgm:t>
    </dgm:pt>
    <dgm:pt modelId="{E0BBA2FE-F534-4D24-8265-EE82668025A0}">
      <dgm:prSet/>
      <dgm:spPr/>
      <dgm:t>
        <a:bodyPr/>
        <a:lstStyle/>
        <a:p>
          <a:r>
            <a:rPr lang="fr-FR"/>
            <a:t>Doit être gérer en finesse </a:t>
          </a:r>
          <a:endParaRPr lang="en-US"/>
        </a:p>
      </dgm:t>
    </dgm:pt>
    <dgm:pt modelId="{9929F66E-0A38-4FE9-8D15-37C7632CDC4F}" type="parTrans" cxnId="{7CE9568B-0239-41C7-B2A6-BF006AC948E3}">
      <dgm:prSet/>
      <dgm:spPr/>
      <dgm:t>
        <a:bodyPr/>
        <a:lstStyle/>
        <a:p>
          <a:endParaRPr lang="en-US"/>
        </a:p>
      </dgm:t>
    </dgm:pt>
    <dgm:pt modelId="{AE09A289-E640-43DC-A99F-7D2E4BE6C24F}" type="sibTrans" cxnId="{7CE9568B-0239-41C7-B2A6-BF006AC948E3}">
      <dgm:prSet/>
      <dgm:spPr/>
      <dgm:t>
        <a:bodyPr/>
        <a:lstStyle/>
        <a:p>
          <a:endParaRPr lang="en-US"/>
        </a:p>
      </dgm:t>
    </dgm:pt>
    <dgm:pt modelId="{E86B9478-7FD5-467C-A4F9-0399FAFA5B9E}">
      <dgm:prSet/>
      <dgm:spPr/>
      <dgm:t>
        <a:bodyPr/>
        <a:lstStyle/>
        <a:p>
          <a:r>
            <a:rPr lang="fr-FR"/>
            <a:t>Ne pas dévoiler le chiffre brut </a:t>
          </a:r>
          <a:endParaRPr lang="en-US"/>
        </a:p>
      </dgm:t>
    </dgm:pt>
    <dgm:pt modelId="{E7F87204-1411-4943-80CA-C42D4C1C4A69}" type="parTrans" cxnId="{5E69B9C0-4BD8-40E5-BAA6-950D1C0766DA}">
      <dgm:prSet/>
      <dgm:spPr/>
      <dgm:t>
        <a:bodyPr/>
        <a:lstStyle/>
        <a:p>
          <a:endParaRPr lang="en-US"/>
        </a:p>
      </dgm:t>
    </dgm:pt>
    <dgm:pt modelId="{5EB775B0-4FD2-4D6D-89FB-4504F8E0D7B5}" type="sibTrans" cxnId="{5E69B9C0-4BD8-40E5-BAA6-950D1C0766DA}">
      <dgm:prSet/>
      <dgm:spPr/>
      <dgm:t>
        <a:bodyPr/>
        <a:lstStyle/>
        <a:p>
          <a:endParaRPr lang="en-US"/>
        </a:p>
      </dgm:t>
    </dgm:pt>
    <dgm:pt modelId="{AF4F8D2B-7843-4461-93A0-3CA52D97A2F5}">
      <dgm:prSet/>
      <dgm:spPr/>
      <dgm:t>
        <a:bodyPr/>
        <a:lstStyle/>
        <a:p>
          <a:r>
            <a:rPr lang="fr-FR"/>
            <a:t>Faire un discours valorisant le produit</a:t>
          </a:r>
          <a:endParaRPr lang="en-US"/>
        </a:p>
      </dgm:t>
    </dgm:pt>
    <dgm:pt modelId="{56B852C5-C17F-4DC9-B597-EF80236C65E9}" type="parTrans" cxnId="{0E4545F0-B6D2-43C2-AA2B-185D8AA593F5}">
      <dgm:prSet/>
      <dgm:spPr/>
      <dgm:t>
        <a:bodyPr/>
        <a:lstStyle/>
        <a:p>
          <a:endParaRPr lang="en-US"/>
        </a:p>
      </dgm:t>
    </dgm:pt>
    <dgm:pt modelId="{EC2EFC48-0D59-46C4-833F-CC2A80A4EC0A}" type="sibTrans" cxnId="{0E4545F0-B6D2-43C2-AA2B-185D8AA593F5}">
      <dgm:prSet/>
      <dgm:spPr/>
      <dgm:t>
        <a:bodyPr/>
        <a:lstStyle/>
        <a:p>
          <a:endParaRPr lang="en-US"/>
        </a:p>
      </dgm:t>
    </dgm:pt>
    <dgm:pt modelId="{2A17967E-6862-48F8-B956-2AB6AFEA431F}" type="pres">
      <dgm:prSet presAssocID="{AF9A4D91-D0F9-43AB-BC11-2394DB5D40AC}" presName="hierChild1" presStyleCnt="0">
        <dgm:presLayoutVars>
          <dgm:chPref val="1"/>
          <dgm:dir/>
          <dgm:animOne val="branch"/>
          <dgm:animLvl val="lvl"/>
          <dgm:resizeHandles/>
        </dgm:presLayoutVars>
      </dgm:prSet>
      <dgm:spPr/>
    </dgm:pt>
    <dgm:pt modelId="{12146DA5-824D-428A-BE2A-69131E4E108B}" type="pres">
      <dgm:prSet presAssocID="{F7631410-CC70-4D4D-A745-2A063AF24824}" presName="hierRoot1" presStyleCnt="0"/>
      <dgm:spPr/>
    </dgm:pt>
    <dgm:pt modelId="{2EB301E1-1195-43CC-AB0C-9AF9136C2D4F}" type="pres">
      <dgm:prSet presAssocID="{F7631410-CC70-4D4D-A745-2A063AF24824}" presName="composite" presStyleCnt="0"/>
      <dgm:spPr/>
    </dgm:pt>
    <dgm:pt modelId="{91252B2D-C407-48FD-B3B0-7389DADDED20}" type="pres">
      <dgm:prSet presAssocID="{F7631410-CC70-4D4D-A745-2A063AF24824}" presName="background" presStyleLbl="node0" presStyleIdx="0" presStyleCnt="4"/>
      <dgm:spPr/>
    </dgm:pt>
    <dgm:pt modelId="{947B5CD3-8461-4D2E-92C9-30741C2D164B}" type="pres">
      <dgm:prSet presAssocID="{F7631410-CC70-4D4D-A745-2A063AF24824}" presName="text" presStyleLbl="fgAcc0" presStyleIdx="0" presStyleCnt="4">
        <dgm:presLayoutVars>
          <dgm:chPref val="3"/>
        </dgm:presLayoutVars>
      </dgm:prSet>
      <dgm:spPr/>
    </dgm:pt>
    <dgm:pt modelId="{D10A4B42-4F2A-49E7-842B-F7F24A1156C4}" type="pres">
      <dgm:prSet presAssocID="{F7631410-CC70-4D4D-A745-2A063AF24824}" presName="hierChild2" presStyleCnt="0"/>
      <dgm:spPr/>
    </dgm:pt>
    <dgm:pt modelId="{E1D0AA1E-6924-4EE1-9646-184C37A86785}" type="pres">
      <dgm:prSet presAssocID="{E0BBA2FE-F534-4D24-8265-EE82668025A0}" presName="hierRoot1" presStyleCnt="0"/>
      <dgm:spPr/>
    </dgm:pt>
    <dgm:pt modelId="{9E6D9E2A-2A29-433C-8120-47280F15DACD}" type="pres">
      <dgm:prSet presAssocID="{E0BBA2FE-F534-4D24-8265-EE82668025A0}" presName="composite" presStyleCnt="0"/>
      <dgm:spPr/>
    </dgm:pt>
    <dgm:pt modelId="{CA4537B3-C7CC-4AF4-BAE7-3FB2DE677BD4}" type="pres">
      <dgm:prSet presAssocID="{E0BBA2FE-F534-4D24-8265-EE82668025A0}" presName="background" presStyleLbl="node0" presStyleIdx="1" presStyleCnt="4"/>
      <dgm:spPr/>
    </dgm:pt>
    <dgm:pt modelId="{9966AA97-69FC-4B4C-9407-8588AF3827CF}" type="pres">
      <dgm:prSet presAssocID="{E0BBA2FE-F534-4D24-8265-EE82668025A0}" presName="text" presStyleLbl="fgAcc0" presStyleIdx="1" presStyleCnt="4">
        <dgm:presLayoutVars>
          <dgm:chPref val="3"/>
        </dgm:presLayoutVars>
      </dgm:prSet>
      <dgm:spPr/>
    </dgm:pt>
    <dgm:pt modelId="{8D7BE6CD-768B-4971-A818-DEBDB5820632}" type="pres">
      <dgm:prSet presAssocID="{E0BBA2FE-F534-4D24-8265-EE82668025A0}" presName="hierChild2" presStyleCnt="0"/>
      <dgm:spPr/>
    </dgm:pt>
    <dgm:pt modelId="{29A18C15-052E-4A91-96BC-F923A1792FA1}" type="pres">
      <dgm:prSet presAssocID="{E86B9478-7FD5-467C-A4F9-0399FAFA5B9E}" presName="hierRoot1" presStyleCnt="0"/>
      <dgm:spPr/>
    </dgm:pt>
    <dgm:pt modelId="{280480FE-1F63-405E-B4B1-A4F5279C1455}" type="pres">
      <dgm:prSet presAssocID="{E86B9478-7FD5-467C-A4F9-0399FAFA5B9E}" presName="composite" presStyleCnt="0"/>
      <dgm:spPr/>
    </dgm:pt>
    <dgm:pt modelId="{F4C776B1-8D34-437F-8665-2926CBFACE0C}" type="pres">
      <dgm:prSet presAssocID="{E86B9478-7FD5-467C-A4F9-0399FAFA5B9E}" presName="background" presStyleLbl="node0" presStyleIdx="2" presStyleCnt="4"/>
      <dgm:spPr/>
    </dgm:pt>
    <dgm:pt modelId="{0EA1FF41-1830-4310-9186-D00E7DC04C31}" type="pres">
      <dgm:prSet presAssocID="{E86B9478-7FD5-467C-A4F9-0399FAFA5B9E}" presName="text" presStyleLbl="fgAcc0" presStyleIdx="2" presStyleCnt="4">
        <dgm:presLayoutVars>
          <dgm:chPref val="3"/>
        </dgm:presLayoutVars>
      </dgm:prSet>
      <dgm:spPr/>
    </dgm:pt>
    <dgm:pt modelId="{041DBDC7-DA7F-4415-9B98-ABA0BB58A531}" type="pres">
      <dgm:prSet presAssocID="{E86B9478-7FD5-467C-A4F9-0399FAFA5B9E}" presName="hierChild2" presStyleCnt="0"/>
      <dgm:spPr/>
    </dgm:pt>
    <dgm:pt modelId="{DFB99FC8-9E0A-4AC4-89CA-F6568FDAAB78}" type="pres">
      <dgm:prSet presAssocID="{AF4F8D2B-7843-4461-93A0-3CA52D97A2F5}" presName="hierRoot1" presStyleCnt="0"/>
      <dgm:spPr/>
    </dgm:pt>
    <dgm:pt modelId="{502BC873-8089-4A5E-8C82-49B8E750CF57}" type="pres">
      <dgm:prSet presAssocID="{AF4F8D2B-7843-4461-93A0-3CA52D97A2F5}" presName="composite" presStyleCnt="0"/>
      <dgm:spPr/>
    </dgm:pt>
    <dgm:pt modelId="{46FC073B-702A-4955-9F14-07814E21CC78}" type="pres">
      <dgm:prSet presAssocID="{AF4F8D2B-7843-4461-93A0-3CA52D97A2F5}" presName="background" presStyleLbl="node0" presStyleIdx="3" presStyleCnt="4"/>
      <dgm:spPr/>
    </dgm:pt>
    <dgm:pt modelId="{933332A4-5250-47CF-8D39-8CF39B9B0F4C}" type="pres">
      <dgm:prSet presAssocID="{AF4F8D2B-7843-4461-93A0-3CA52D97A2F5}" presName="text" presStyleLbl="fgAcc0" presStyleIdx="3" presStyleCnt="4">
        <dgm:presLayoutVars>
          <dgm:chPref val="3"/>
        </dgm:presLayoutVars>
      </dgm:prSet>
      <dgm:spPr/>
    </dgm:pt>
    <dgm:pt modelId="{F97DB098-4C4A-47A7-A0D3-8E3BBBA03731}" type="pres">
      <dgm:prSet presAssocID="{AF4F8D2B-7843-4461-93A0-3CA52D97A2F5}" presName="hierChild2" presStyleCnt="0"/>
      <dgm:spPr/>
    </dgm:pt>
  </dgm:ptLst>
  <dgm:cxnLst>
    <dgm:cxn modelId="{3BD6BF00-F7FD-4F54-B613-0A3B557B22B3}" type="presOf" srcId="{E0BBA2FE-F534-4D24-8265-EE82668025A0}" destId="{9966AA97-69FC-4B4C-9407-8588AF3827CF}" srcOrd="0" destOrd="0" presId="urn:microsoft.com/office/officeart/2005/8/layout/hierarchy1"/>
    <dgm:cxn modelId="{E2DA480E-3DAF-47BF-B686-7171D3747906}" type="presOf" srcId="{F7631410-CC70-4D4D-A745-2A063AF24824}" destId="{947B5CD3-8461-4D2E-92C9-30741C2D164B}" srcOrd="0" destOrd="0" presId="urn:microsoft.com/office/officeart/2005/8/layout/hierarchy1"/>
    <dgm:cxn modelId="{1892B47D-A7F9-45E9-A08C-9CBDEBF52A35}" type="presOf" srcId="{AF4F8D2B-7843-4461-93A0-3CA52D97A2F5}" destId="{933332A4-5250-47CF-8D39-8CF39B9B0F4C}" srcOrd="0" destOrd="0" presId="urn:microsoft.com/office/officeart/2005/8/layout/hierarchy1"/>
    <dgm:cxn modelId="{ECF3DB87-49BE-45AD-86EB-90AE725F9515}" srcId="{AF9A4D91-D0F9-43AB-BC11-2394DB5D40AC}" destId="{F7631410-CC70-4D4D-A745-2A063AF24824}" srcOrd="0" destOrd="0" parTransId="{EAE727A6-316B-4F99-9863-5D58D3C98CAA}" sibTransId="{B3C14E42-7CD6-46AB-B7A2-D387A43B85D3}"/>
    <dgm:cxn modelId="{7CE9568B-0239-41C7-B2A6-BF006AC948E3}" srcId="{AF9A4D91-D0F9-43AB-BC11-2394DB5D40AC}" destId="{E0BBA2FE-F534-4D24-8265-EE82668025A0}" srcOrd="1" destOrd="0" parTransId="{9929F66E-0A38-4FE9-8D15-37C7632CDC4F}" sibTransId="{AE09A289-E640-43DC-A99F-7D2E4BE6C24F}"/>
    <dgm:cxn modelId="{5E69B9C0-4BD8-40E5-BAA6-950D1C0766DA}" srcId="{AF9A4D91-D0F9-43AB-BC11-2394DB5D40AC}" destId="{E86B9478-7FD5-467C-A4F9-0399FAFA5B9E}" srcOrd="2" destOrd="0" parTransId="{E7F87204-1411-4943-80CA-C42D4C1C4A69}" sibTransId="{5EB775B0-4FD2-4D6D-89FB-4504F8E0D7B5}"/>
    <dgm:cxn modelId="{0E4545F0-B6D2-43C2-AA2B-185D8AA593F5}" srcId="{AF9A4D91-D0F9-43AB-BC11-2394DB5D40AC}" destId="{AF4F8D2B-7843-4461-93A0-3CA52D97A2F5}" srcOrd="3" destOrd="0" parTransId="{56B852C5-C17F-4DC9-B597-EF80236C65E9}" sibTransId="{EC2EFC48-0D59-46C4-833F-CC2A80A4EC0A}"/>
    <dgm:cxn modelId="{99B82AF1-4368-46BB-AA9F-F39BD3B83459}" type="presOf" srcId="{E86B9478-7FD5-467C-A4F9-0399FAFA5B9E}" destId="{0EA1FF41-1830-4310-9186-D00E7DC04C31}" srcOrd="0" destOrd="0" presId="urn:microsoft.com/office/officeart/2005/8/layout/hierarchy1"/>
    <dgm:cxn modelId="{345320F3-B703-4753-A9D1-B14A21E59391}" type="presOf" srcId="{AF9A4D91-D0F9-43AB-BC11-2394DB5D40AC}" destId="{2A17967E-6862-48F8-B956-2AB6AFEA431F}" srcOrd="0" destOrd="0" presId="urn:microsoft.com/office/officeart/2005/8/layout/hierarchy1"/>
    <dgm:cxn modelId="{CC0EB5B3-2F8B-491F-9ECF-11A8AC636C47}" type="presParOf" srcId="{2A17967E-6862-48F8-B956-2AB6AFEA431F}" destId="{12146DA5-824D-428A-BE2A-69131E4E108B}" srcOrd="0" destOrd="0" presId="urn:microsoft.com/office/officeart/2005/8/layout/hierarchy1"/>
    <dgm:cxn modelId="{BCC7C3EC-BB0D-4F7E-AF97-3948F8E5D5BA}" type="presParOf" srcId="{12146DA5-824D-428A-BE2A-69131E4E108B}" destId="{2EB301E1-1195-43CC-AB0C-9AF9136C2D4F}" srcOrd="0" destOrd="0" presId="urn:microsoft.com/office/officeart/2005/8/layout/hierarchy1"/>
    <dgm:cxn modelId="{3912A079-C7B1-443B-9F64-B753C361DA98}" type="presParOf" srcId="{2EB301E1-1195-43CC-AB0C-9AF9136C2D4F}" destId="{91252B2D-C407-48FD-B3B0-7389DADDED20}" srcOrd="0" destOrd="0" presId="urn:microsoft.com/office/officeart/2005/8/layout/hierarchy1"/>
    <dgm:cxn modelId="{62501BBE-1580-4217-B781-A507E318EA36}" type="presParOf" srcId="{2EB301E1-1195-43CC-AB0C-9AF9136C2D4F}" destId="{947B5CD3-8461-4D2E-92C9-30741C2D164B}" srcOrd="1" destOrd="0" presId="urn:microsoft.com/office/officeart/2005/8/layout/hierarchy1"/>
    <dgm:cxn modelId="{53F743DF-B762-4FF0-801A-F96D342B5794}" type="presParOf" srcId="{12146DA5-824D-428A-BE2A-69131E4E108B}" destId="{D10A4B42-4F2A-49E7-842B-F7F24A1156C4}" srcOrd="1" destOrd="0" presId="urn:microsoft.com/office/officeart/2005/8/layout/hierarchy1"/>
    <dgm:cxn modelId="{D26EC0C3-8CC6-4D6A-B024-F100A7CCEE63}" type="presParOf" srcId="{2A17967E-6862-48F8-B956-2AB6AFEA431F}" destId="{E1D0AA1E-6924-4EE1-9646-184C37A86785}" srcOrd="1" destOrd="0" presId="urn:microsoft.com/office/officeart/2005/8/layout/hierarchy1"/>
    <dgm:cxn modelId="{FEDF1E06-FAFE-485D-9E38-2CDE15D3F6A1}" type="presParOf" srcId="{E1D0AA1E-6924-4EE1-9646-184C37A86785}" destId="{9E6D9E2A-2A29-433C-8120-47280F15DACD}" srcOrd="0" destOrd="0" presId="urn:microsoft.com/office/officeart/2005/8/layout/hierarchy1"/>
    <dgm:cxn modelId="{FFC78987-B1C1-40BE-86EC-11BCCB75F5AE}" type="presParOf" srcId="{9E6D9E2A-2A29-433C-8120-47280F15DACD}" destId="{CA4537B3-C7CC-4AF4-BAE7-3FB2DE677BD4}" srcOrd="0" destOrd="0" presId="urn:microsoft.com/office/officeart/2005/8/layout/hierarchy1"/>
    <dgm:cxn modelId="{24A255F8-36F7-4CE8-ADAF-E24FD01A5F45}" type="presParOf" srcId="{9E6D9E2A-2A29-433C-8120-47280F15DACD}" destId="{9966AA97-69FC-4B4C-9407-8588AF3827CF}" srcOrd="1" destOrd="0" presId="urn:microsoft.com/office/officeart/2005/8/layout/hierarchy1"/>
    <dgm:cxn modelId="{8066FAC5-128A-4F49-AA08-E0FD0A4E2D69}" type="presParOf" srcId="{E1D0AA1E-6924-4EE1-9646-184C37A86785}" destId="{8D7BE6CD-768B-4971-A818-DEBDB5820632}" srcOrd="1" destOrd="0" presId="urn:microsoft.com/office/officeart/2005/8/layout/hierarchy1"/>
    <dgm:cxn modelId="{B76C0E4E-AC9C-49B3-A371-8C28C31E66C0}" type="presParOf" srcId="{2A17967E-6862-48F8-B956-2AB6AFEA431F}" destId="{29A18C15-052E-4A91-96BC-F923A1792FA1}" srcOrd="2" destOrd="0" presId="urn:microsoft.com/office/officeart/2005/8/layout/hierarchy1"/>
    <dgm:cxn modelId="{EE069DB7-069D-4BFA-84E5-886DE5974274}" type="presParOf" srcId="{29A18C15-052E-4A91-96BC-F923A1792FA1}" destId="{280480FE-1F63-405E-B4B1-A4F5279C1455}" srcOrd="0" destOrd="0" presId="urn:microsoft.com/office/officeart/2005/8/layout/hierarchy1"/>
    <dgm:cxn modelId="{40BB646F-3098-4C6E-A2AE-6F53C4FB4AE4}" type="presParOf" srcId="{280480FE-1F63-405E-B4B1-A4F5279C1455}" destId="{F4C776B1-8D34-437F-8665-2926CBFACE0C}" srcOrd="0" destOrd="0" presId="urn:microsoft.com/office/officeart/2005/8/layout/hierarchy1"/>
    <dgm:cxn modelId="{C32F2090-D864-4038-A1E2-7A6964569694}" type="presParOf" srcId="{280480FE-1F63-405E-B4B1-A4F5279C1455}" destId="{0EA1FF41-1830-4310-9186-D00E7DC04C31}" srcOrd="1" destOrd="0" presId="urn:microsoft.com/office/officeart/2005/8/layout/hierarchy1"/>
    <dgm:cxn modelId="{EDFEC65E-D68A-46A4-95B5-462DF5266582}" type="presParOf" srcId="{29A18C15-052E-4A91-96BC-F923A1792FA1}" destId="{041DBDC7-DA7F-4415-9B98-ABA0BB58A531}" srcOrd="1" destOrd="0" presId="urn:microsoft.com/office/officeart/2005/8/layout/hierarchy1"/>
    <dgm:cxn modelId="{B10BFC1A-C2C5-44E7-9807-DC359014F4A0}" type="presParOf" srcId="{2A17967E-6862-48F8-B956-2AB6AFEA431F}" destId="{DFB99FC8-9E0A-4AC4-89CA-F6568FDAAB78}" srcOrd="3" destOrd="0" presId="urn:microsoft.com/office/officeart/2005/8/layout/hierarchy1"/>
    <dgm:cxn modelId="{1AC7A55B-4816-4870-99BD-288DD322DD2C}" type="presParOf" srcId="{DFB99FC8-9E0A-4AC4-89CA-F6568FDAAB78}" destId="{502BC873-8089-4A5E-8C82-49B8E750CF57}" srcOrd="0" destOrd="0" presId="urn:microsoft.com/office/officeart/2005/8/layout/hierarchy1"/>
    <dgm:cxn modelId="{AE5A9515-47EA-4BC9-93BE-5087B1B38093}" type="presParOf" srcId="{502BC873-8089-4A5E-8C82-49B8E750CF57}" destId="{46FC073B-702A-4955-9F14-07814E21CC78}" srcOrd="0" destOrd="0" presId="urn:microsoft.com/office/officeart/2005/8/layout/hierarchy1"/>
    <dgm:cxn modelId="{01AF7FD0-124D-4E19-9697-3BD1F4D0D6A7}" type="presParOf" srcId="{502BC873-8089-4A5E-8C82-49B8E750CF57}" destId="{933332A4-5250-47CF-8D39-8CF39B9B0F4C}" srcOrd="1" destOrd="0" presId="urn:microsoft.com/office/officeart/2005/8/layout/hierarchy1"/>
    <dgm:cxn modelId="{D458D483-88BC-4CC5-BD85-B7BE00B9B95E}" type="presParOf" srcId="{DFB99FC8-9E0A-4AC4-89CA-F6568FDAAB78}" destId="{F97DB098-4C4A-47A7-A0D3-8E3BBBA0373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E4419E7-423B-49B9-BEB6-92CCFE4EA42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175C91A-6B18-4CA3-BE0A-E2142A9E0A05}">
      <dgm:prSet/>
      <dgm:spPr/>
      <dgm:t>
        <a:bodyPr/>
        <a:lstStyle/>
        <a:p>
          <a:r>
            <a:rPr lang="fr-FR"/>
            <a:t>REPONDRE AUX ATTENTES </a:t>
          </a:r>
          <a:endParaRPr lang="en-US"/>
        </a:p>
      </dgm:t>
    </dgm:pt>
    <dgm:pt modelId="{A748D78C-5699-4F00-97D3-A0FCA4B1D26A}" type="parTrans" cxnId="{9E37CEED-42CD-4730-8EA7-727E10D2ABC6}">
      <dgm:prSet/>
      <dgm:spPr/>
      <dgm:t>
        <a:bodyPr/>
        <a:lstStyle/>
        <a:p>
          <a:endParaRPr lang="en-US"/>
        </a:p>
      </dgm:t>
    </dgm:pt>
    <dgm:pt modelId="{C924C46F-CC25-4605-9AB3-E7C6D56D6D37}" type="sibTrans" cxnId="{9E37CEED-42CD-4730-8EA7-727E10D2ABC6}">
      <dgm:prSet/>
      <dgm:spPr/>
      <dgm:t>
        <a:bodyPr/>
        <a:lstStyle/>
        <a:p>
          <a:endParaRPr lang="en-US"/>
        </a:p>
      </dgm:t>
    </dgm:pt>
    <dgm:pt modelId="{02FDEA7A-88D8-4561-A194-6BE8AD2D15F8}">
      <dgm:prSet/>
      <dgm:spPr/>
      <dgm:t>
        <a:bodyPr/>
        <a:lstStyle/>
        <a:p>
          <a:r>
            <a:rPr lang="fr-FR"/>
            <a:t>TROUVER DES COMPROMIS </a:t>
          </a:r>
          <a:endParaRPr lang="en-US"/>
        </a:p>
      </dgm:t>
    </dgm:pt>
    <dgm:pt modelId="{D6A653C8-8140-4AE6-ACE8-9591E9921DCA}" type="parTrans" cxnId="{9C77F600-9BA9-4C67-996D-47D4B615A84D}">
      <dgm:prSet/>
      <dgm:spPr/>
      <dgm:t>
        <a:bodyPr/>
        <a:lstStyle/>
        <a:p>
          <a:endParaRPr lang="en-US"/>
        </a:p>
      </dgm:t>
    </dgm:pt>
    <dgm:pt modelId="{FA0A41D5-0DC9-46F8-B907-4D812B2655F7}" type="sibTrans" cxnId="{9C77F600-9BA9-4C67-996D-47D4B615A84D}">
      <dgm:prSet/>
      <dgm:spPr/>
      <dgm:t>
        <a:bodyPr/>
        <a:lstStyle/>
        <a:p>
          <a:endParaRPr lang="en-US"/>
        </a:p>
      </dgm:t>
    </dgm:pt>
    <dgm:pt modelId="{14ED631B-4F8E-419E-845B-BA47BE77EA5E}">
      <dgm:prSet/>
      <dgm:spPr/>
      <dgm:t>
        <a:bodyPr/>
        <a:lstStyle/>
        <a:p>
          <a:r>
            <a:rPr lang="fr-FR" dirty="0"/>
            <a:t>MAINTENIR LA RELATION COMMERCIALE</a:t>
          </a:r>
          <a:endParaRPr lang="en-US" dirty="0"/>
        </a:p>
      </dgm:t>
    </dgm:pt>
    <dgm:pt modelId="{D927B4DC-97D3-4CE8-817F-9C2EC738EA5F}" type="parTrans" cxnId="{B4473DE5-4C86-482F-ADAB-6BDBC856DC3B}">
      <dgm:prSet/>
      <dgm:spPr/>
      <dgm:t>
        <a:bodyPr/>
        <a:lstStyle/>
        <a:p>
          <a:endParaRPr lang="en-US"/>
        </a:p>
      </dgm:t>
    </dgm:pt>
    <dgm:pt modelId="{19D3FC63-739E-4632-A6D2-B8B9A75C66FC}" type="sibTrans" cxnId="{B4473DE5-4C86-482F-ADAB-6BDBC856DC3B}">
      <dgm:prSet/>
      <dgm:spPr/>
      <dgm:t>
        <a:bodyPr/>
        <a:lstStyle/>
        <a:p>
          <a:endParaRPr lang="en-US"/>
        </a:p>
      </dgm:t>
    </dgm:pt>
    <dgm:pt modelId="{C16D85FE-7735-492F-85DD-BFB5ECEC1093}" type="pres">
      <dgm:prSet presAssocID="{0E4419E7-423B-49B9-BEB6-92CCFE4EA42D}" presName="linear" presStyleCnt="0">
        <dgm:presLayoutVars>
          <dgm:animLvl val="lvl"/>
          <dgm:resizeHandles val="exact"/>
        </dgm:presLayoutVars>
      </dgm:prSet>
      <dgm:spPr/>
    </dgm:pt>
    <dgm:pt modelId="{CC2C254B-C7E3-4297-A261-09A457A810DC}" type="pres">
      <dgm:prSet presAssocID="{4175C91A-6B18-4CA3-BE0A-E2142A9E0A05}" presName="parentText" presStyleLbl="node1" presStyleIdx="0" presStyleCnt="3">
        <dgm:presLayoutVars>
          <dgm:chMax val="0"/>
          <dgm:bulletEnabled val="1"/>
        </dgm:presLayoutVars>
      </dgm:prSet>
      <dgm:spPr/>
    </dgm:pt>
    <dgm:pt modelId="{DB8426E9-DEEB-4A35-A104-C30F6CAEFFF2}" type="pres">
      <dgm:prSet presAssocID="{C924C46F-CC25-4605-9AB3-E7C6D56D6D37}" presName="spacer" presStyleCnt="0"/>
      <dgm:spPr/>
    </dgm:pt>
    <dgm:pt modelId="{1892A405-4AD4-4262-8462-4BF0686A5E90}" type="pres">
      <dgm:prSet presAssocID="{02FDEA7A-88D8-4561-A194-6BE8AD2D15F8}" presName="parentText" presStyleLbl="node1" presStyleIdx="1" presStyleCnt="3">
        <dgm:presLayoutVars>
          <dgm:chMax val="0"/>
          <dgm:bulletEnabled val="1"/>
        </dgm:presLayoutVars>
      </dgm:prSet>
      <dgm:spPr/>
    </dgm:pt>
    <dgm:pt modelId="{AAFE1A41-11ED-43C0-8B73-99AC82A9DFD7}" type="pres">
      <dgm:prSet presAssocID="{FA0A41D5-0DC9-46F8-B907-4D812B2655F7}" presName="spacer" presStyleCnt="0"/>
      <dgm:spPr/>
    </dgm:pt>
    <dgm:pt modelId="{81DDB171-C633-45FF-8C38-B255A5072516}" type="pres">
      <dgm:prSet presAssocID="{14ED631B-4F8E-419E-845B-BA47BE77EA5E}" presName="parentText" presStyleLbl="node1" presStyleIdx="2" presStyleCnt="3">
        <dgm:presLayoutVars>
          <dgm:chMax val="0"/>
          <dgm:bulletEnabled val="1"/>
        </dgm:presLayoutVars>
      </dgm:prSet>
      <dgm:spPr/>
    </dgm:pt>
  </dgm:ptLst>
  <dgm:cxnLst>
    <dgm:cxn modelId="{9C77F600-9BA9-4C67-996D-47D4B615A84D}" srcId="{0E4419E7-423B-49B9-BEB6-92CCFE4EA42D}" destId="{02FDEA7A-88D8-4561-A194-6BE8AD2D15F8}" srcOrd="1" destOrd="0" parTransId="{D6A653C8-8140-4AE6-ACE8-9591E9921DCA}" sibTransId="{FA0A41D5-0DC9-46F8-B907-4D812B2655F7}"/>
    <dgm:cxn modelId="{FFA92822-7A42-4590-81E1-E535E7924604}" type="presOf" srcId="{0E4419E7-423B-49B9-BEB6-92CCFE4EA42D}" destId="{C16D85FE-7735-492F-85DD-BFB5ECEC1093}" srcOrd="0" destOrd="0" presId="urn:microsoft.com/office/officeart/2005/8/layout/vList2"/>
    <dgm:cxn modelId="{7835CB8E-B983-4F89-ACA3-09C52AAA2D98}" type="presOf" srcId="{4175C91A-6B18-4CA3-BE0A-E2142A9E0A05}" destId="{CC2C254B-C7E3-4297-A261-09A457A810DC}" srcOrd="0" destOrd="0" presId="urn:microsoft.com/office/officeart/2005/8/layout/vList2"/>
    <dgm:cxn modelId="{8A8022BD-B898-4137-BD67-4EAE6254F139}" type="presOf" srcId="{14ED631B-4F8E-419E-845B-BA47BE77EA5E}" destId="{81DDB171-C633-45FF-8C38-B255A5072516}" srcOrd="0" destOrd="0" presId="urn:microsoft.com/office/officeart/2005/8/layout/vList2"/>
    <dgm:cxn modelId="{DF0260DD-4F48-4A70-B58C-F9C397E4093F}" type="presOf" srcId="{02FDEA7A-88D8-4561-A194-6BE8AD2D15F8}" destId="{1892A405-4AD4-4262-8462-4BF0686A5E90}" srcOrd="0" destOrd="0" presId="urn:microsoft.com/office/officeart/2005/8/layout/vList2"/>
    <dgm:cxn modelId="{B4473DE5-4C86-482F-ADAB-6BDBC856DC3B}" srcId="{0E4419E7-423B-49B9-BEB6-92CCFE4EA42D}" destId="{14ED631B-4F8E-419E-845B-BA47BE77EA5E}" srcOrd="2" destOrd="0" parTransId="{D927B4DC-97D3-4CE8-817F-9C2EC738EA5F}" sibTransId="{19D3FC63-739E-4632-A6D2-B8B9A75C66FC}"/>
    <dgm:cxn modelId="{9E37CEED-42CD-4730-8EA7-727E10D2ABC6}" srcId="{0E4419E7-423B-49B9-BEB6-92CCFE4EA42D}" destId="{4175C91A-6B18-4CA3-BE0A-E2142A9E0A05}" srcOrd="0" destOrd="0" parTransId="{A748D78C-5699-4F00-97D3-A0FCA4B1D26A}" sibTransId="{C924C46F-CC25-4605-9AB3-E7C6D56D6D37}"/>
    <dgm:cxn modelId="{F5E0F7CF-A898-4F26-8C03-33F8C38680E2}" type="presParOf" srcId="{C16D85FE-7735-492F-85DD-BFB5ECEC1093}" destId="{CC2C254B-C7E3-4297-A261-09A457A810DC}" srcOrd="0" destOrd="0" presId="urn:microsoft.com/office/officeart/2005/8/layout/vList2"/>
    <dgm:cxn modelId="{E8D2A9D0-2012-4968-B9F4-2E8A6749A165}" type="presParOf" srcId="{C16D85FE-7735-492F-85DD-BFB5ECEC1093}" destId="{DB8426E9-DEEB-4A35-A104-C30F6CAEFFF2}" srcOrd="1" destOrd="0" presId="urn:microsoft.com/office/officeart/2005/8/layout/vList2"/>
    <dgm:cxn modelId="{D4189B60-643B-4B51-9D58-E7A1A255FC9F}" type="presParOf" srcId="{C16D85FE-7735-492F-85DD-BFB5ECEC1093}" destId="{1892A405-4AD4-4262-8462-4BF0686A5E90}" srcOrd="2" destOrd="0" presId="urn:microsoft.com/office/officeart/2005/8/layout/vList2"/>
    <dgm:cxn modelId="{CAFC3D7E-19F1-4BA4-AA4E-CC12EBDA96ED}" type="presParOf" srcId="{C16D85FE-7735-492F-85DD-BFB5ECEC1093}" destId="{AAFE1A41-11ED-43C0-8B73-99AC82A9DFD7}" srcOrd="3" destOrd="0" presId="urn:microsoft.com/office/officeart/2005/8/layout/vList2"/>
    <dgm:cxn modelId="{BBF4A697-2207-46A0-BF2F-7D0176AA0CD7}" type="presParOf" srcId="{C16D85FE-7735-492F-85DD-BFB5ECEC1093}" destId="{81DDB171-C633-45FF-8C38-B255A507251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D858591-47E6-4A8F-85A8-FF4AA0200A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584A9C6-60C9-4F00-88B7-2EC17BFC6D60}">
      <dgm:prSet/>
      <dgm:spPr/>
      <dgm:t>
        <a:bodyPr/>
        <a:lstStyle/>
        <a:p>
          <a:r>
            <a:rPr lang="fr-FR"/>
            <a:t>Voir cela comme des opportunités </a:t>
          </a:r>
          <a:endParaRPr lang="en-US"/>
        </a:p>
      </dgm:t>
    </dgm:pt>
    <dgm:pt modelId="{66CE2BB3-6655-40D9-AC9E-638CF535ACC5}" type="parTrans" cxnId="{20623A52-220F-4EC7-9F77-F5D6EFC98E84}">
      <dgm:prSet/>
      <dgm:spPr/>
      <dgm:t>
        <a:bodyPr/>
        <a:lstStyle/>
        <a:p>
          <a:endParaRPr lang="en-US"/>
        </a:p>
      </dgm:t>
    </dgm:pt>
    <dgm:pt modelId="{46CD7BEE-C2B2-480F-A54B-1E0BE922AF5E}" type="sibTrans" cxnId="{20623A52-220F-4EC7-9F77-F5D6EFC98E84}">
      <dgm:prSet/>
      <dgm:spPr/>
      <dgm:t>
        <a:bodyPr/>
        <a:lstStyle/>
        <a:p>
          <a:endParaRPr lang="en-US"/>
        </a:p>
      </dgm:t>
    </dgm:pt>
    <dgm:pt modelId="{4161EDCC-04A0-4039-9C34-422C9ECEFF28}">
      <dgm:prSet/>
      <dgm:spPr/>
      <dgm:t>
        <a:bodyPr/>
        <a:lstStyle/>
        <a:p>
          <a:r>
            <a:rPr lang="fr-FR"/>
            <a:t>Utiliser la méthode CRAC (Creuser, Reformuler, Argumenter, Contrôler)</a:t>
          </a:r>
          <a:endParaRPr lang="en-US"/>
        </a:p>
      </dgm:t>
    </dgm:pt>
    <dgm:pt modelId="{87D2BA77-8441-4EEB-AADD-564373F5421D}" type="parTrans" cxnId="{B103A28E-4EA9-4EF5-88AB-6B7735EA7954}">
      <dgm:prSet/>
      <dgm:spPr/>
      <dgm:t>
        <a:bodyPr/>
        <a:lstStyle/>
        <a:p>
          <a:endParaRPr lang="en-US"/>
        </a:p>
      </dgm:t>
    </dgm:pt>
    <dgm:pt modelId="{6C36CD2B-5005-4053-AC9E-322479B2E016}" type="sibTrans" cxnId="{B103A28E-4EA9-4EF5-88AB-6B7735EA7954}">
      <dgm:prSet/>
      <dgm:spPr/>
      <dgm:t>
        <a:bodyPr/>
        <a:lstStyle/>
        <a:p>
          <a:endParaRPr lang="en-US"/>
        </a:p>
      </dgm:t>
    </dgm:pt>
    <dgm:pt modelId="{678DF7B1-0633-4706-BA52-28857FAA7EE4}">
      <dgm:prSet/>
      <dgm:spPr/>
      <dgm:t>
        <a:bodyPr/>
        <a:lstStyle/>
        <a:p>
          <a:r>
            <a:rPr lang="fr-FR"/>
            <a:t>Compétences cruciales </a:t>
          </a:r>
          <a:endParaRPr lang="en-US"/>
        </a:p>
      </dgm:t>
    </dgm:pt>
    <dgm:pt modelId="{60B9FD85-C43E-4B3F-A9E6-1F20137894E6}" type="parTrans" cxnId="{35C2CBF7-A266-4455-9C2D-77BE34ADA5B1}">
      <dgm:prSet/>
      <dgm:spPr/>
      <dgm:t>
        <a:bodyPr/>
        <a:lstStyle/>
        <a:p>
          <a:endParaRPr lang="en-US"/>
        </a:p>
      </dgm:t>
    </dgm:pt>
    <dgm:pt modelId="{4F6B01FE-92D1-4EA8-89E2-9BA43206A9FE}" type="sibTrans" cxnId="{35C2CBF7-A266-4455-9C2D-77BE34ADA5B1}">
      <dgm:prSet/>
      <dgm:spPr/>
      <dgm:t>
        <a:bodyPr/>
        <a:lstStyle/>
        <a:p>
          <a:endParaRPr lang="en-US"/>
        </a:p>
      </dgm:t>
    </dgm:pt>
    <dgm:pt modelId="{005214F1-B107-43D9-A78F-1399072231B0}">
      <dgm:prSet/>
      <dgm:spPr/>
      <dgm:t>
        <a:bodyPr/>
        <a:lstStyle/>
        <a:p>
          <a:r>
            <a:rPr lang="fr-FR"/>
            <a:t>Déterminent la qualité de la relation avec le client </a:t>
          </a:r>
          <a:endParaRPr lang="en-US"/>
        </a:p>
      </dgm:t>
    </dgm:pt>
    <dgm:pt modelId="{1D2337BB-658D-4755-97E5-CEEB756BFB40}" type="parTrans" cxnId="{28430D0F-0CCE-4A00-A0E2-C99C0CAB422B}">
      <dgm:prSet/>
      <dgm:spPr/>
      <dgm:t>
        <a:bodyPr/>
        <a:lstStyle/>
        <a:p>
          <a:endParaRPr lang="en-US"/>
        </a:p>
      </dgm:t>
    </dgm:pt>
    <dgm:pt modelId="{D04462A0-BD29-4C48-887E-6EA67460546E}" type="sibTrans" cxnId="{28430D0F-0CCE-4A00-A0E2-C99C0CAB422B}">
      <dgm:prSet/>
      <dgm:spPr/>
      <dgm:t>
        <a:bodyPr/>
        <a:lstStyle/>
        <a:p>
          <a:endParaRPr lang="en-US"/>
        </a:p>
      </dgm:t>
    </dgm:pt>
    <dgm:pt modelId="{35FBFF6D-939F-4945-99B3-56CBAD61BBB3}">
      <dgm:prSet/>
      <dgm:spPr/>
      <dgm:t>
        <a:bodyPr/>
        <a:lstStyle/>
        <a:p>
          <a:r>
            <a:rPr lang="fr-FR"/>
            <a:t>La conclusion de l’accord</a:t>
          </a:r>
          <a:endParaRPr lang="en-US"/>
        </a:p>
      </dgm:t>
    </dgm:pt>
    <dgm:pt modelId="{7F6A4E91-681C-444F-8D40-FE09ED455E8F}" type="parTrans" cxnId="{141B826C-FB45-4891-841B-EC0E3C10B0E2}">
      <dgm:prSet/>
      <dgm:spPr/>
      <dgm:t>
        <a:bodyPr/>
        <a:lstStyle/>
        <a:p>
          <a:endParaRPr lang="en-US"/>
        </a:p>
      </dgm:t>
    </dgm:pt>
    <dgm:pt modelId="{233DFFE9-14DE-4B2C-9681-544BCC30B9A8}" type="sibTrans" cxnId="{141B826C-FB45-4891-841B-EC0E3C10B0E2}">
      <dgm:prSet/>
      <dgm:spPr/>
      <dgm:t>
        <a:bodyPr/>
        <a:lstStyle/>
        <a:p>
          <a:endParaRPr lang="en-US"/>
        </a:p>
      </dgm:t>
    </dgm:pt>
    <dgm:pt modelId="{62B85408-CD11-44BA-8E5B-1802C5E1D59F}" type="pres">
      <dgm:prSet presAssocID="{7D858591-47E6-4A8F-85A8-FF4AA0200AA0}" presName="root" presStyleCnt="0">
        <dgm:presLayoutVars>
          <dgm:dir/>
          <dgm:resizeHandles val="exact"/>
        </dgm:presLayoutVars>
      </dgm:prSet>
      <dgm:spPr/>
    </dgm:pt>
    <dgm:pt modelId="{CE51F496-AC5C-46D9-A26E-DB7251778CFA}" type="pres">
      <dgm:prSet presAssocID="{1584A9C6-60C9-4F00-88B7-2EC17BFC6D60}" presName="compNode" presStyleCnt="0"/>
      <dgm:spPr/>
    </dgm:pt>
    <dgm:pt modelId="{06C36FDB-1DAB-4F01-B307-011E4D7F6852}" type="pres">
      <dgm:prSet presAssocID="{1584A9C6-60C9-4F00-88B7-2EC17BFC6D60}" presName="bgRect" presStyleLbl="bgShp" presStyleIdx="0" presStyleCnt="3"/>
      <dgm:spPr/>
    </dgm:pt>
    <dgm:pt modelId="{4AF6D70F-86F3-48AA-8288-F0F6EBD811BE}" type="pres">
      <dgm:prSet presAssocID="{1584A9C6-60C9-4F00-88B7-2EC17BFC6D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Œil"/>
        </a:ext>
      </dgm:extLst>
    </dgm:pt>
    <dgm:pt modelId="{4698A10A-CE20-4C6C-9A2B-8EBF07B0DF9F}" type="pres">
      <dgm:prSet presAssocID="{1584A9C6-60C9-4F00-88B7-2EC17BFC6D60}" presName="spaceRect" presStyleCnt="0"/>
      <dgm:spPr/>
    </dgm:pt>
    <dgm:pt modelId="{87D96073-7E04-4C6A-8E1A-414319DFDA78}" type="pres">
      <dgm:prSet presAssocID="{1584A9C6-60C9-4F00-88B7-2EC17BFC6D60}" presName="parTx" presStyleLbl="revTx" presStyleIdx="0" presStyleCnt="4">
        <dgm:presLayoutVars>
          <dgm:chMax val="0"/>
          <dgm:chPref val="0"/>
        </dgm:presLayoutVars>
      </dgm:prSet>
      <dgm:spPr/>
    </dgm:pt>
    <dgm:pt modelId="{E90D518A-CDAD-4D0D-9A3E-35A8B3C4EEDC}" type="pres">
      <dgm:prSet presAssocID="{46CD7BEE-C2B2-480F-A54B-1E0BE922AF5E}" presName="sibTrans" presStyleCnt="0"/>
      <dgm:spPr/>
    </dgm:pt>
    <dgm:pt modelId="{B6EB0717-EBFC-4E90-AB1A-E76A9DF22D3F}" type="pres">
      <dgm:prSet presAssocID="{4161EDCC-04A0-4039-9C34-422C9ECEFF28}" presName="compNode" presStyleCnt="0"/>
      <dgm:spPr/>
    </dgm:pt>
    <dgm:pt modelId="{0977BB46-A55B-48CE-8F32-87B6B6A61980}" type="pres">
      <dgm:prSet presAssocID="{4161EDCC-04A0-4039-9C34-422C9ECEFF28}" presName="bgRect" presStyleLbl="bgShp" presStyleIdx="1" presStyleCnt="3"/>
      <dgm:spPr/>
    </dgm:pt>
    <dgm:pt modelId="{4590FDA9-1777-4950-AD42-C37866ADDFB2}" type="pres">
      <dgm:prSet presAssocID="{4161EDCC-04A0-4039-9C34-422C9ECEFF2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ste de contrôle"/>
        </a:ext>
      </dgm:extLst>
    </dgm:pt>
    <dgm:pt modelId="{4B232C2C-657B-439E-8C7F-F618C035D610}" type="pres">
      <dgm:prSet presAssocID="{4161EDCC-04A0-4039-9C34-422C9ECEFF28}" presName="spaceRect" presStyleCnt="0"/>
      <dgm:spPr/>
    </dgm:pt>
    <dgm:pt modelId="{2E508B28-CA1D-4324-B7D5-3150C663C11F}" type="pres">
      <dgm:prSet presAssocID="{4161EDCC-04A0-4039-9C34-422C9ECEFF28}" presName="parTx" presStyleLbl="revTx" presStyleIdx="1" presStyleCnt="4">
        <dgm:presLayoutVars>
          <dgm:chMax val="0"/>
          <dgm:chPref val="0"/>
        </dgm:presLayoutVars>
      </dgm:prSet>
      <dgm:spPr/>
    </dgm:pt>
    <dgm:pt modelId="{C6AA9721-A96A-4656-A188-6976A7C271FA}" type="pres">
      <dgm:prSet presAssocID="{6C36CD2B-5005-4053-AC9E-322479B2E016}" presName="sibTrans" presStyleCnt="0"/>
      <dgm:spPr/>
    </dgm:pt>
    <dgm:pt modelId="{58380F3F-E9C1-4D15-B1EF-433727D40EDA}" type="pres">
      <dgm:prSet presAssocID="{678DF7B1-0633-4706-BA52-28857FAA7EE4}" presName="compNode" presStyleCnt="0"/>
      <dgm:spPr/>
    </dgm:pt>
    <dgm:pt modelId="{7AF04334-680E-40F7-9FA1-B2CC15EA9F7A}" type="pres">
      <dgm:prSet presAssocID="{678DF7B1-0633-4706-BA52-28857FAA7EE4}" presName="bgRect" presStyleLbl="bgShp" presStyleIdx="2" presStyleCnt="3"/>
      <dgm:spPr/>
    </dgm:pt>
    <dgm:pt modelId="{831D89CE-B3AD-4C58-8684-45AAEA2D8372}" type="pres">
      <dgm:prSet presAssocID="{678DF7B1-0633-4706-BA52-28857FAA7E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E8B5F92F-2952-4234-8C68-A383D4F1FEF8}" type="pres">
      <dgm:prSet presAssocID="{678DF7B1-0633-4706-BA52-28857FAA7EE4}" presName="spaceRect" presStyleCnt="0"/>
      <dgm:spPr/>
    </dgm:pt>
    <dgm:pt modelId="{AE599489-B64F-4D9C-A4E4-13E8B156A887}" type="pres">
      <dgm:prSet presAssocID="{678DF7B1-0633-4706-BA52-28857FAA7EE4}" presName="parTx" presStyleLbl="revTx" presStyleIdx="2" presStyleCnt="4">
        <dgm:presLayoutVars>
          <dgm:chMax val="0"/>
          <dgm:chPref val="0"/>
        </dgm:presLayoutVars>
      </dgm:prSet>
      <dgm:spPr/>
    </dgm:pt>
    <dgm:pt modelId="{1EA13D06-7E6E-4C69-90E8-45910904FA00}" type="pres">
      <dgm:prSet presAssocID="{678DF7B1-0633-4706-BA52-28857FAA7EE4}" presName="desTx" presStyleLbl="revTx" presStyleIdx="3" presStyleCnt="4">
        <dgm:presLayoutVars/>
      </dgm:prSet>
      <dgm:spPr/>
    </dgm:pt>
  </dgm:ptLst>
  <dgm:cxnLst>
    <dgm:cxn modelId="{28430D0F-0CCE-4A00-A0E2-C99C0CAB422B}" srcId="{678DF7B1-0633-4706-BA52-28857FAA7EE4}" destId="{005214F1-B107-43D9-A78F-1399072231B0}" srcOrd="0" destOrd="0" parTransId="{1D2337BB-658D-4755-97E5-CEEB756BFB40}" sibTransId="{D04462A0-BD29-4C48-887E-6EA67460546E}"/>
    <dgm:cxn modelId="{D2F6FF1A-EFD5-4D0E-BCD4-28294CEBE83E}" type="presOf" srcId="{005214F1-B107-43D9-A78F-1399072231B0}" destId="{1EA13D06-7E6E-4C69-90E8-45910904FA00}" srcOrd="0" destOrd="0" presId="urn:microsoft.com/office/officeart/2018/2/layout/IconVerticalSolidList"/>
    <dgm:cxn modelId="{20623A52-220F-4EC7-9F77-F5D6EFC98E84}" srcId="{7D858591-47E6-4A8F-85A8-FF4AA0200AA0}" destId="{1584A9C6-60C9-4F00-88B7-2EC17BFC6D60}" srcOrd="0" destOrd="0" parTransId="{66CE2BB3-6655-40D9-AC9E-638CF535ACC5}" sibTransId="{46CD7BEE-C2B2-480F-A54B-1E0BE922AF5E}"/>
    <dgm:cxn modelId="{DE34306B-9458-47B4-B1CE-4B19B1D5A4D4}" type="presOf" srcId="{7D858591-47E6-4A8F-85A8-FF4AA0200AA0}" destId="{62B85408-CD11-44BA-8E5B-1802C5E1D59F}" srcOrd="0" destOrd="0" presId="urn:microsoft.com/office/officeart/2018/2/layout/IconVerticalSolidList"/>
    <dgm:cxn modelId="{141B826C-FB45-4891-841B-EC0E3C10B0E2}" srcId="{678DF7B1-0633-4706-BA52-28857FAA7EE4}" destId="{35FBFF6D-939F-4945-99B3-56CBAD61BBB3}" srcOrd="1" destOrd="0" parTransId="{7F6A4E91-681C-444F-8D40-FE09ED455E8F}" sibTransId="{233DFFE9-14DE-4B2C-9681-544BCC30B9A8}"/>
    <dgm:cxn modelId="{B103A28E-4EA9-4EF5-88AB-6B7735EA7954}" srcId="{7D858591-47E6-4A8F-85A8-FF4AA0200AA0}" destId="{4161EDCC-04A0-4039-9C34-422C9ECEFF28}" srcOrd="1" destOrd="0" parTransId="{87D2BA77-8441-4EEB-AADD-564373F5421D}" sibTransId="{6C36CD2B-5005-4053-AC9E-322479B2E016}"/>
    <dgm:cxn modelId="{426A46F3-2A15-4AB8-85E6-C652EB5E5C2E}" type="presOf" srcId="{678DF7B1-0633-4706-BA52-28857FAA7EE4}" destId="{AE599489-B64F-4D9C-A4E4-13E8B156A887}" srcOrd="0" destOrd="0" presId="urn:microsoft.com/office/officeart/2018/2/layout/IconVerticalSolidList"/>
    <dgm:cxn modelId="{C51E32F7-83A9-46A7-BC6D-17D6455AD75F}" type="presOf" srcId="{1584A9C6-60C9-4F00-88B7-2EC17BFC6D60}" destId="{87D96073-7E04-4C6A-8E1A-414319DFDA78}" srcOrd="0" destOrd="0" presId="urn:microsoft.com/office/officeart/2018/2/layout/IconVerticalSolidList"/>
    <dgm:cxn modelId="{858DBCF7-3255-4BE8-AF89-ED51A195E59D}" type="presOf" srcId="{35FBFF6D-939F-4945-99B3-56CBAD61BBB3}" destId="{1EA13D06-7E6E-4C69-90E8-45910904FA00}" srcOrd="0" destOrd="1" presId="urn:microsoft.com/office/officeart/2018/2/layout/IconVerticalSolidList"/>
    <dgm:cxn modelId="{35C2CBF7-A266-4455-9C2D-77BE34ADA5B1}" srcId="{7D858591-47E6-4A8F-85A8-FF4AA0200AA0}" destId="{678DF7B1-0633-4706-BA52-28857FAA7EE4}" srcOrd="2" destOrd="0" parTransId="{60B9FD85-C43E-4B3F-A9E6-1F20137894E6}" sibTransId="{4F6B01FE-92D1-4EA8-89E2-9BA43206A9FE}"/>
    <dgm:cxn modelId="{DA20DAF7-C2DE-4BE3-9971-0363D6B118C0}" type="presOf" srcId="{4161EDCC-04A0-4039-9C34-422C9ECEFF28}" destId="{2E508B28-CA1D-4324-B7D5-3150C663C11F}" srcOrd="0" destOrd="0" presId="urn:microsoft.com/office/officeart/2018/2/layout/IconVerticalSolidList"/>
    <dgm:cxn modelId="{971FE1EF-2EBB-4C5C-9B95-4DF305C1024F}" type="presParOf" srcId="{62B85408-CD11-44BA-8E5B-1802C5E1D59F}" destId="{CE51F496-AC5C-46D9-A26E-DB7251778CFA}" srcOrd="0" destOrd="0" presId="urn:microsoft.com/office/officeart/2018/2/layout/IconVerticalSolidList"/>
    <dgm:cxn modelId="{09444E69-5A43-473D-B3E0-0AACE048A382}" type="presParOf" srcId="{CE51F496-AC5C-46D9-A26E-DB7251778CFA}" destId="{06C36FDB-1DAB-4F01-B307-011E4D7F6852}" srcOrd="0" destOrd="0" presId="urn:microsoft.com/office/officeart/2018/2/layout/IconVerticalSolidList"/>
    <dgm:cxn modelId="{DAB07EF1-930B-4D6E-AA2E-3AC32E37E457}" type="presParOf" srcId="{CE51F496-AC5C-46D9-A26E-DB7251778CFA}" destId="{4AF6D70F-86F3-48AA-8288-F0F6EBD811BE}" srcOrd="1" destOrd="0" presId="urn:microsoft.com/office/officeart/2018/2/layout/IconVerticalSolidList"/>
    <dgm:cxn modelId="{A457ABF4-FE75-4668-85F2-970B6A68F74F}" type="presParOf" srcId="{CE51F496-AC5C-46D9-A26E-DB7251778CFA}" destId="{4698A10A-CE20-4C6C-9A2B-8EBF07B0DF9F}" srcOrd="2" destOrd="0" presId="urn:microsoft.com/office/officeart/2018/2/layout/IconVerticalSolidList"/>
    <dgm:cxn modelId="{61E15977-0B8E-4A6A-BDF7-DC5CD3758103}" type="presParOf" srcId="{CE51F496-AC5C-46D9-A26E-DB7251778CFA}" destId="{87D96073-7E04-4C6A-8E1A-414319DFDA78}" srcOrd="3" destOrd="0" presId="urn:microsoft.com/office/officeart/2018/2/layout/IconVerticalSolidList"/>
    <dgm:cxn modelId="{F5090893-C42C-43F9-A6CA-01E8B8CB60A6}" type="presParOf" srcId="{62B85408-CD11-44BA-8E5B-1802C5E1D59F}" destId="{E90D518A-CDAD-4D0D-9A3E-35A8B3C4EEDC}" srcOrd="1" destOrd="0" presId="urn:microsoft.com/office/officeart/2018/2/layout/IconVerticalSolidList"/>
    <dgm:cxn modelId="{553CE853-6AC3-4A46-A6EB-DCE070BC7357}" type="presParOf" srcId="{62B85408-CD11-44BA-8E5B-1802C5E1D59F}" destId="{B6EB0717-EBFC-4E90-AB1A-E76A9DF22D3F}" srcOrd="2" destOrd="0" presId="urn:microsoft.com/office/officeart/2018/2/layout/IconVerticalSolidList"/>
    <dgm:cxn modelId="{DA36D84A-474E-469A-B0F6-C87CA5395526}" type="presParOf" srcId="{B6EB0717-EBFC-4E90-AB1A-E76A9DF22D3F}" destId="{0977BB46-A55B-48CE-8F32-87B6B6A61980}" srcOrd="0" destOrd="0" presId="urn:microsoft.com/office/officeart/2018/2/layout/IconVerticalSolidList"/>
    <dgm:cxn modelId="{7C893A8B-2C9F-4B57-A5EC-E74D1FFCBABD}" type="presParOf" srcId="{B6EB0717-EBFC-4E90-AB1A-E76A9DF22D3F}" destId="{4590FDA9-1777-4950-AD42-C37866ADDFB2}" srcOrd="1" destOrd="0" presId="urn:microsoft.com/office/officeart/2018/2/layout/IconVerticalSolidList"/>
    <dgm:cxn modelId="{963C8CC5-FCDF-4C78-BF10-9724AC9F0516}" type="presParOf" srcId="{B6EB0717-EBFC-4E90-AB1A-E76A9DF22D3F}" destId="{4B232C2C-657B-439E-8C7F-F618C035D610}" srcOrd="2" destOrd="0" presId="urn:microsoft.com/office/officeart/2018/2/layout/IconVerticalSolidList"/>
    <dgm:cxn modelId="{E2CD3BE8-88EE-4E6E-96AD-A68D8BDB0E4C}" type="presParOf" srcId="{B6EB0717-EBFC-4E90-AB1A-E76A9DF22D3F}" destId="{2E508B28-CA1D-4324-B7D5-3150C663C11F}" srcOrd="3" destOrd="0" presId="urn:microsoft.com/office/officeart/2018/2/layout/IconVerticalSolidList"/>
    <dgm:cxn modelId="{67FD807F-68E4-4A98-9259-E459A6C9CA48}" type="presParOf" srcId="{62B85408-CD11-44BA-8E5B-1802C5E1D59F}" destId="{C6AA9721-A96A-4656-A188-6976A7C271FA}" srcOrd="3" destOrd="0" presId="urn:microsoft.com/office/officeart/2018/2/layout/IconVerticalSolidList"/>
    <dgm:cxn modelId="{4FBB3210-008C-4F23-8C2C-EF5BB7A85359}" type="presParOf" srcId="{62B85408-CD11-44BA-8E5B-1802C5E1D59F}" destId="{58380F3F-E9C1-4D15-B1EF-433727D40EDA}" srcOrd="4" destOrd="0" presId="urn:microsoft.com/office/officeart/2018/2/layout/IconVerticalSolidList"/>
    <dgm:cxn modelId="{7781A43D-D331-4845-AFCF-3A7D92CAFA80}" type="presParOf" srcId="{58380F3F-E9C1-4D15-B1EF-433727D40EDA}" destId="{7AF04334-680E-40F7-9FA1-B2CC15EA9F7A}" srcOrd="0" destOrd="0" presId="urn:microsoft.com/office/officeart/2018/2/layout/IconVerticalSolidList"/>
    <dgm:cxn modelId="{DA9FBB08-7949-4C31-A1FB-E248582027FF}" type="presParOf" srcId="{58380F3F-E9C1-4D15-B1EF-433727D40EDA}" destId="{831D89CE-B3AD-4C58-8684-45AAEA2D8372}" srcOrd="1" destOrd="0" presId="urn:microsoft.com/office/officeart/2018/2/layout/IconVerticalSolidList"/>
    <dgm:cxn modelId="{2B7DBC63-C118-43D5-ABD2-7BE15F416F04}" type="presParOf" srcId="{58380F3F-E9C1-4D15-B1EF-433727D40EDA}" destId="{E8B5F92F-2952-4234-8C68-A383D4F1FEF8}" srcOrd="2" destOrd="0" presId="urn:microsoft.com/office/officeart/2018/2/layout/IconVerticalSolidList"/>
    <dgm:cxn modelId="{C44CB69D-A068-4231-AD3C-EFE90E852D8A}" type="presParOf" srcId="{58380F3F-E9C1-4D15-B1EF-433727D40EDA}" destId="{AE599489-B64F-4D9C-A4E4-13E8B156A887}" srcOrd="3" destOrd="0" presId="urn:microsoft.com/office/officeart/2018/2/layout/IconVerticalSolidList"/>
    <dgm:cxn modelId="{153520F9-4B5D-4900-A39E-FA95C4650119}" type="presParOf" srcId="{58380F3F-E9C1-4D15-B1EF-433727D40EDA}" destId="{1EA13D06-7E6E-4C69-90E8-45910904FA0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8B83E59-59AD-4B73-9CEA-F777646307B7}"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0ACF007F-3CDD-4B2E-8B98-E34971DF8BA2}">
      <dgm:prSet/>
      <dgm:spPr/>
      <dgm:t>
        <a:bodyPr/>
        <a:lstStyle/>
        <a:p>
          <a:pPr>
            <a:defRPr cap="all"/>
          </a:pPr>
          <a:r>
            <a:rPr lang="fr-FR"/>
            <a:t>Avoir une attitude coopérative et respectueuse </a:t>
          </a:r>
          <a:endParaRPr lang="en-US"/>
        </a:p>
      </dgm:t>
    </dgm:pt>
    <dgm:pt modelId="{9F2CF025-670C-40F2-823B-8176A83A1C82}" type="parTrans" cxnId="{B14883A0-3396-49D2-A5AD-9ACB3B35812E}">
      <dgm:prSet/>
      <dgm:spPr/>
      <dgm:t>
        <a:bodyPr/>
        <a:lstStyle/>
        <a:p>
          <a:endParaRPr lang="en-US"/>
        </a:p>
      </dgm:t>
    </dgm:pt>
    <dgm:pt modelId="{0E1E2854-F3FB-4CCC-9B34-F83B6A32CFC7}" type="sibTrans" cxnId="{B14883A0-3396-49D2-A5AD-9ACB3B35812E}">
      <dgm:prSet/>
      <dgm:spPr/>
      <dgm:t>
        <a:bodyPr/>
        <a:lstStyle/>
        <a:p>
          <a:endParaRPr lang="en-US"/>
        </a:p>
      </dgm:t>
    </dgm:pt>
    <dgm:pt modelId="{2677D254-3F48-437E-984E-73F1A85A2B64}">
      <dgm:prSet/>
      <dgm:spPr/>
      <dgm:t>
        <a:bodyPr/>
        <a:lstStyle/>
        <a:p>
          <a:pPr>
            <a:defRPr cap="all"/>
          </a:pPr>
          <a:r>
            <a:rPr lang="fr-FR"/>
            <a:t>Ne pas seulement vouloir conclure une vente , regarder à long terme </a:t>
          </a:r>
          <a:endParaRPr lang="en-US"/>
        </a:p>
      </dgm:t>
    </dgm:pt>
    <dgm:pt modelId="{57E91B40-7521-4D22-B15D-04A42B26F80B}" type="parTrans" cxnId="{59627257-44C9-4BCA-B5AE-1C9082E9DC12}">
      <dgm:prSet/>
      <dgm:spPr/>
      <dgm:t>
        <a:bodyPr/>
        <a:lstStyle/>
        <a:p>
          <a:endParaRPr lang="en-US"/>
        </a:p>
      </dgm:t>
    </dgm:pt>
    <dgm:pt modelId="{79102F9D-4706-456A-8680-4ABDD92BD95E}" type="sibTrans" cxnId="{59627257-44C9-4BCA-B5AE-1C9082E9DC12}">
      <dgm:prSet/>
      <dgm:spPr/>
      <dgm:t>
        <a:bodyPr/>
        <a:lstStyle/>
        <a:p>
          <a:endParaRPr lang="en-US"/>
        </a:p>
      </dgm:t>
    </dgm:pt>
    <dgm:pt modelId="{132BBEDA-61BA-4ECA-84E9-1C0B868F067F}">
      <dgm:prSet/>
      <dgm:spPr/>
      <dgm:t>
        <a:bodyPr/>
        <a:lstStyle/>
        <a:p>
          <a:pPr>
            <a:defRPr cap="all"/>
          </a:pPr>
          <a:r>
            <a:rPr lang="fr-FR"/>
            <a:t>Solution gagnant-gagnant </a:t>
          </a:r>
          <a:endParaRPr lang="en-US"/>
        </a:p>
      </dgm:t>
    </dgm:pt>
    <dgm:pt modelId="{3FDE2B16-3A26-48F0-960B-55AC11CEE3F0}" type="parTrans" cxnId="{3B1F82D5-1C44-4805-9BBD-E39DFC118AEA}">
      <dgm:prSet/>
      <dgm:spPr/>
      <dgm:t>
        <a:bodyPr/>
        <a:lstStyle/>
        <a:p>
          <a:endParaRPr lang="en-US"/>
        </a:p>
      </dgm:t>
    </dgm:pt>
    <dgm:pt modelId="{FDC4E7FC-A1A1-44DE-A3BC-7C87EE1B3B0F}" type="sibTrans" cxnId="{3B1F82D5-1C44-4805-9BBD-E39DFC118AEA}">
      <dgm:prSet/>
      <dgm:spPr/>
      <dgm:t>
        <a:bodyPr/>
        <a:lstStyle/>
        <a:p>
          <a:endParaRPr lang="en-US"/>
        </a:p>
      </dgm:t>
    </dgm:pt>
    <dgm:pt modelId="{C7D3F6B0-6535-4BD4-9049-8724D8E2C842}">
      <dgm:prSet/>
      <dgm:spPr/>
      <dgm:t>
        <a:bodyPr/>
        <a:lstStyle/>
        <a:p>
          <a:pPr>
            <a:defRPr cap="all"/>
          </a:pPr>
          <a:r>
            <a:rPr lang="fr-FR"/>
            <a:t>Une bonne gestion des conflits renforce les relations commerciales </a:t>
          </a:r>
          <a:endParaRPr lang="en-US"/>
        </a:p>
      </dgm:t>
    </dgm:pt>
    <dgm:pt modelId="{A8EB9F1C-A260-4D13-B5CF-15D27D5AC98C}" type="parTrans" cxnId="{AE3C8A89-173F-47A7-8BBE-3A021F52AEF9}">
      <dgm:prSet/>
      <dgm:spPr/>
      <dgm:t>
        <a:bodyPr/>
        <a:lstStyle/>
        <a:p>
          <a:endParaRPr lang="en-US"/>
        </a:p>
      </dgm:t>
    </dgm:pt>
    <dgm:pt modelId="{7F7BB79C-8923-4AA6-88B1-CB63AC517270}" type="sibTrans" cxnId="{AE3C8A89-173F-47A7-8BBE-3A021F52AEF9}">
      <dgm:prSet/>
      <dgm:spPr/>
      <dgm:t>
        <a:bodyPr/>
        <a:lstStyle/>
        <a:p>
          <a:endParaRPr lang="en-US"/>
        </a:p>
      </dgm:t>
    </dgm:pt>
    <dgm:pt modelId="{02C14167-9E73-4C01-90D9-D7B7F152F837}" type="pres">
      <dgm:prSet presAssocID="{88B83E59-59AD-4B73-9CEA-F777646307B7}" presName="root" presStyleCnt="0">
        <dgm:presLayoutVars>
          <dgm:dir/>
          <dgm:resizeHandles val="exact"/>
        </dgm:presLayoutVars>
      </dgm:prSet>
      <dgm:spPr/>
    </dgm:pt>
    <dgm:pt modelId="{308E3085-A787-416A-B7B4-27729943CBC5}" type="pres">
      <dgm:prSet presAssocID="{0ACF007F-3CDD-4B2E-8B98-E34971DF8BA2}" presName="compNode" presStyleCnt="0"/>
      <dgm:spPr/>
    </dgm:pt>
    <dgm:pt modelId="{66DCD2F2-4830-4D39-9D99-85A8F338BA1B}" type="pres">
      <dgm:prSet presAssocID="{0ACF007F-3CDD-4B2E-8B98-E34971DF8BA2}" presName="iconBgRect" presStyleLbl="bgShp" presStyleIdx="0" presStyleCnt="4"/>
      <dgm:spPr/>
    </dgm:pt>
    <dgm:pt modelId="{1C992482-E953-40E6-B8F5-B808822E3764}" type="pres">
      <dgm:prSet presAssocID="{0ACF007F-3CDD-4B2E-8B98-E34971DF8BA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4DCE7FB4-B254-40B7-8580-01EF778367AB}" type="pres">
      <dgm:prSet presAssocID="{0ACF007F-3CDD-4B2E-8B98-E34971DF8BA2}" presName="spaceRect" presStyleCnt="0"/>
      <dgm:spPr/>
    </dgm:pt>
    <dgm:pt modelId="{416F077D-6729-4E7F-9CC5-B26CE53E46F1}" type="pres">
      <dgm:prSet presAssocID="{0ACF007F-3CDD-4B2E-8B98-E34971DF8BA2}" presName="textRect" presStyleLbl="revTx" presStyleIdx="0" presStyleCnt="4">
        <dgm:presLayoutVars>
          <dgm:chMax val="1"/>
          <dgm:chPref val="1"/>
        </dgm:presLayoutVars>
      </dgm:prSet>
      <dgm:spPr/>
    </dgm:pt>
    <dgm:pt modelId="{BA8A2146-FE72-4F60-9C84-3A5CC938ADF7}" type="pres">
      <dgm:prSet presAssocID="{0E1E2854-F3FB-4CCC-9B34-F83B6A32CFC7}" presName="sibTrans" presStyleCnt="0"/>
      <dgm:spPr/>
    </dgm:pt>
    <dgm:pt modelId="{2AD111D4-8604-4640-BF7B-0B6EAC1FE7E9}" type="pres">
      <dgm:prSet presAssocID="{2677D254-3F48-437E-984E-73F1A85A2B64}" presName="compNode" presStyleCnt="0"/>
      <dgm:spPr/>
    </dgm:pt>
    <dgm:pt modelId="{51D570BB-2BC6-42FF-BC5B-9F1D61384395}" type="pres">
      <dgm:prSet presAssocID="{2677D254-3F48-437E-984E-73F1A85A2B64}" presName="iconBgRect" presStyleLbl="bgShp" presStyleIdx="1" presStyleCnt="4"/>
      <dgm:spPr/>
    </dgm:pt>
    <dgm:pt modelId="{1DC2F039-0343-45BC-8EE0-2CE6FAA8F9E3}" type="pres">
      <dgm:prSet presAssocID="{2677D254-3F48-437E-984E-73F1A85A2B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gent"/>
        </a:ext>
      </dgm:extLst>
    </dgm:pt>
    <dgm:pt modelId="{0765025B-1B9A-438F-8CAD-0297672578C4}" type="pres">
      <dgm:prSet presAssocID="{2677D254-3F48-437E-984E-73F1A85A2B64}" presName="spaceRect" presStyleCnt="0"/>
      <dgm:spPr/>
    </dgm:pt>
    <dgm:pt modelId="{73B571EA-EC0F-4BDD-B55F-27F7036E30AA}" type="pres">
      <dgm:prSet presAssocID="{2677D254-3F48-437E-984E-73F1A85A2B64}" presName="textRect" presStyleLbl="revTx" presStyleIdx="1" presStyleCnt="4">
        <dgm:presLayoutVars>
          <dgm:chMax val="1"/>
          <dgm:chPref val="1"/>
        </dgm:presLayoutVars>
      </dgm:prSet>
      <dgm:spPr/>
    </dgm:pt>
    <dgm:pt modelId="{50580206-607D-43A5-8DF1-358E4DB0A7E5}" type="pres">
      <dgm:prSet presAssocID="{79102F9D-4706-456A-8680-4ABDD92BD95E}" presName="sibTrans" presStyleCnt="0"/>
      <dgm:spPr/>
    </dgm:pt>
    <dgm:pt modelId="{5D94534A-7F65-479A-AFD6-574AADF54705}" type="pres">
      <dgm:prSet presAssocID="{132BBEDA-61BA-4ECA-84E9-1C0B868F067F}" presName="compNode" presStyleCnt="0"/>
      <dgm:spPr/>
    </dgm:pt>
    <dgm:pt modelId="{A1CF8C13-7702-43F3-8358-7A11C0E7CB96}" type="pres">
      <dgm:prSet presAssocID="{132BBEDA-61BA-4ECA-84E9-1C0B868F067F}" presName="iconBgRect" presStyleLbl="bgShp" presStyleIdx="2" presStyleCnt="4"/>
      <dgm:spPr/>
    </dgm:pt>
    <dgm:pt modelId="{46D74D60-0488-4EB6-8559-FE4810CA48C7}" type="pres">
      <dgm:prSet presAssocID="{132BBEDA-61BA-4ECA-84E9-1C0B868F067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ée"/>
        </a:ext>
      </dgm:extLst>
    </dgm:pt>
    <dgm:pt modelId="{E8C1E366-8D13-48B7-81F9-15C801A1601C}" type="pres">
      <dgm:prSet presAssocID="{132BBEDA-61BA-4ECA-84E9-1C0B868F067F}" presName="spaceRect" presStyleCnt="0"/>
      <dgm:spPr/>
    </dgm:pt>
    <dgm:pt modelId="{55BDC976-8C25-4988-97EA-7B98BCB3C755}" type="pres">
      <dgm:prSet presAssocID="{132BBEDA-61BA-4ECA-84E9-1C0B868F067F}" presName="textRect" presStyleLbl="revTx" presStyleIdx="2" presStyleCnt="4">
        <dgm:presLayoutVars>
          <dgm:chMax val="1"/>
          <dgm:chPref val="1"/>
        </dgm:presLayoutVars>
      </dgm:prSet>
      <dgm:spPr/>
    </dgm:pt>
    <dgm:pt modelId="{4E4202CD-C4F1-4F72-AA28-896441804768}" type="pres">
      <dgm:prSet presAssocID="{FDC4E7FC-A1A1-44DE-A3BC-7C87EE1B3B0F}" presName="sibTrans" presStyleCnt="0"/>
      <dgm:spPr/>
    </dgm:pt>
    <dgm:pt modelId="{2563315D-CF83-48B7-8831-85CBEEBF5187}" type="pres">
      <dgm:prSet presAssocID="{C7D3F6B0-6535-4BD4-9049-8724D8E2C842}" presName="compNode" presStyleCnt="0"/>
      <dgm:spPr/>
    </dgm:pt>
    <dgm:pt modelId="{4D03A76D-CD5C-44F8-AB7B-626F61FD090E}" type="pres">
      <dgm:prSet presAssocID="{C7D3F6B0-6535-4BD4-9049-8724D8E2C842}" presName="iconBgRect" presStyleLbl="bgShp" presStyleIdx="3" presStyleCnt="4"/>
      <dgm:spPr/>
    </dgm:pt>
    <dgm:pt modelId="{40C39768-7DB2-4DB6-BB2C-9D8DD909311A}" type="pres">
      <dgm:prSet presAssocID="{C7D3F6B0-6535-4BD4-9049-8724D8E2C8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ignée de main"/>
        </a:ext>
      </dgm:extLst>
    </dgm:pt>
    <dgm:pt modelId="{5D19BE06-780E-4507-838A-B347CCF21AA9}" type="pres">
      <dgm:prSet presAssocID="{C7D3F6B0-6535-4BD4-9049-8724D8E2C842}" presName="spaceRect" presStyleCnt="0"/>
      <dgm:spPr/>
    </dgm:pt>
    <dgm:pt modelId="{E50AA6BA-CCE2-4816-8742-D3DDBFB61D5E}" type="pres">
      <dgm:prSet presAssocID="{C7D3F6B0-6535-4BD4-9049-8724D8E2C842}" presName="textRect" presStyleLbl="revTx" presStyleIdx="3" presStyleCnt="4">
        <dgm:presLayoutVars>
          <dgm:chMax val="1"/>
          <dgm:chPref val="1"/>
        </dgm:presLayoutVars>
      </dgm:prSet>
      <dgm:spPr/>
    </dgm:pt>
  </dgm:ptLst>
  <dgm:cxnLst>
    <dgm:cxn modelId="{58DA0129-23E8-41BA-A873-88E1F3AB9BA7}" type="presOf" srcId="{2677D254-3F48-437E-984E-73F1A85A2B64}" destId="{73B571EA-EC0F-4BDD-B55F-27F7036E30AA}" srcOrd="0" destOrd="0" presId="urn:microsoft.com/office/officeart/2018/5/layout/IconCircleLabelList"/>
    <dgm:cxn modelId="{9CEB7C4D-D39A-4152-AB59-9E967A0C400F}" type="presOf" srcId="{132BBEDA-61BA-4ECA-84E9-1C0B868F067F}" destId="{55BDC976-8C25-4988-97EA-7B98BCB3C755}" srcOrd="0" destOrd="0" presId="urn:microsoft.com/office/officeart/2018/5/layout/IconCircleLabelList"/>
    <dgm:cxn modelId="{59627257-44C9-4BCA-B5AE-1C9082E9DC12}" srcId="{88B83E59-59AD-4B73-9CEA-F777646307B7}" destId="{2677D254-3F48-437E-984E-73F1A85A2B64}" srcOrd="1" destOrd="0" parTransId="{57E91B40-7521-4D22-B15D-04A42B26F80B}" sibTransId="{79102F9D-4706-456A-8680-4ABDD92BD95E}"/>
    <dgm:cxn modelId="{D78EA367-81B9-4559-A9AD-881327BE87CD}" type="presOf" srcId="{0ACF007F-3CDD-4B2E-8B98-E34971DF8BA2}" destId="{416F077D-6729-4E7F-9CC5-B26CE53E46F1}" srcOrd="0" destOrd="0" presId="urn:microsoft.com/office/officeart/2018/5/layout/IconCircleLabelList"/>
    <dgm:cxn modelId="{260C4C75-5B38-4205-AAF5-3873774C64AD}" type="presOf" srcId="{C7D3F6B0-6535-4BD4-9049-8724D8E2C842}" destId="{E50AA6BA-CCE2-4816-8742-D3DDBFB61D5E}" srcOrd="0" destOrd="0" presId="urn:microsoft.com/office/officeart/2018/5/layout/IconCircleLabelList"/>
    <dgm:cxn modelId="{AE3C8A89-173F-47A7-8BBE-3A021F52AEF9}" srcId="{88B83E59-59AD-4B73-9CEA-F777646307B7}" destId="{C7D3F6B0-6535-4BD4-9049-8724D8E2C842}" srcOrd="3" destOrd="0" parTransId="{A8EB9F1C-A260-4D13-B5CF-15D27D5AC98C}" sibTransId="{7F7BB79C-8923-4AA6-88B1-CB63AC517270}"/>
    <dgm:cxn modelId="{B14883A0-3396-49D2-A5AD-9ACB3B35812E}" srcId="{88B83E59-59AD-4B73-9CEA-F777646307B7}" destId="{0ACF007F-3CDD-4B2E-8B98-E34971DF8BA2}" srcOrd="0" destOrd="0" parTransId="{9F2CF025-670C-40F2-823B-8176A83A1C82}" sibTransId="{0E1E2854-F3FB-4CCC-9B34-F83B6A32CFC7}"/>
    <dgm:cxn modelId="{3B1F82D5-1C44-4805-9BBD-E39DFC118AEA}" srcId="{88B83E59-59AD-4B73-9CEA-F777646307B7}" destId="{132BBEDA-61BA-4ECA-84E9-1C0B868F067F}" srcOrd="2" destOrd="0" parTransId="{3FDE2B16-3A26-48F0-960B-55AC11CEE3F0}" sibTransId="{FDC4E7FC-A1A1-44DE-A3BC-7C87EE1B3B0F}"/>
    <dgm:cxn modelId="{B93DC5FA-0A95-48B6-99D5-20D96F3B3ACC}" type="presOf" srcId="{88B83E59-59AD-4B73-9CEA-F777646307B7}" destId="{02C14167-9E73-4C01-90D9-D7B7F152F837}" srcOrd="0" destOrd="0" presId="urn:microsoft.com/office/officeart/2018/5/layout/IconCircleLabelList"/>
    <dgm:cxn modelId="{8FD689A0-857C-40B1-9496-381410CC4D09}" type="presParOf" srcId="{02C14167-9E73-4C01-90D9-D7B7F152F837}" destId="{308E3085-A787-416A-B7B4-27729943CBC5}" srcOrd="0" destOrd="0" presId="urn:microsoft.com/office/officeart/2018/5/layout/IconCircleLabelList"/>
    <dgm:cxn modelId="{BF478084-49FD-4195-AD9C-29E03162A5C0}" type="presParOf" srcId="{308E3085-A787-416A-B7B4-27729943CBC5}" destId="{66DCD2F2-4830-4D39-9D99-85A8F338BA1B}" srcOrd="0" destOrd="0" presId="urn:microsoft.com/office/officeart/2018/5/layout/IconCircleLabelList"/>
    <dgm:cxn modelId="{D12CC971-2B37-4BFB-B367-159EB35952C1}" type="presParOf" srcId="{308E3085-A787-416A-B7B4-27729943CBC5}" destId="{1C992482-E953-40E6-B8F5-B808822E3764}" srcOrd="1" destOrd="0" presId="urn:microsoft.com/office/officeart/2018/5/layout/IconCircleLabelList"/>
    <dgm:cxn modelId="{F156D48C-3B4B-4DB0-9E60-131363E5F7DA}" type="presParOf" srcId="{308E3085-A787-416A-B7B4-27729943CBC5}" destId="{4DCE7FB4-B254-40B7-8580-01EF778367AB}" srcOrd="2" destOrd="0" presId="urn:microsoft.com/office/officeart/2018/5/layout/IconCircleLabelList"/>
    <dgm:cxn modelId="{A1A6E2EC-890C-4AA8-9526-DC098135FDD5}" type="presParOf" srcId="{308E3085-A787-416A-B7B4-27729943CBC5}" destId="{416F077D-6729-4E7F-9CC5-B26CE53E46F1}" srcOrd="3" destOrd="0" presId="urn:microsoft.com/office/officeart/2018/5/layout/IconCircleLabelList"/>
    <dgm:cxn modelId="{515BD29F-C0C3-4A08-B915-88B9658140A1}" type="presParOf" srcId="{02C14167-9E73-4C01-90D9-D7B7F152F837}" destId="{BA8A2146-FE72-4F60-9C84-3A5CC938ADF7}" srcOrd="1" destOrd="0" presId="urn:microsoft.com/office/officeart/2018/5/layout/IconCircleLabelList"/>
    <dgm:cxn modelId="{27666277-991E-4CC2-AE6F-1058923AA770}" type="presParOf" srcId="{02C14167-9E73-4C01-90D9-D7B7F152F837}" destId="{2AD111D4-8604-4640-BF7B-0B6EAC1FE7E9}" srcOrd="2" destOrd="0" presId="urn:microsoft.com/office/officeart/2018/5/layout/IconCircleLabelList"/>
    <dgm:cxn modelId="{F9E6110C-AB74-4B37-B018-D9444A3F8431}" type="presParOf" srcId="{2AD111D4-8604-4640-BF7B-0B6EAC1FE7E9}" destId="{51D570BB-2BC6-42FF-BC5B-9F1D61384395}" srcOrd="0" destOrd="0" presId="urn:microsoft.com/office/officeart/2018/5/layout/IconCircleLabelList"/>
    <dgm:cxn modelId="{54C2AD25-A2BE-4792-97B2-EB5487628EBA}" type="presParOf" srcId="{2AD111D4-8604-4640-BF7B-0B6EAC1FE7E9}" destId="{1DC2F039-0343-45BC-8EE0-2CE6FAA8F9E3}" srcOrd="1" destOrd="0" presId="urn:microsoft.com/office/officeart/2018/5/layout/IconCircleLabelList"/>
    <dgm:cxn modelId="{5698E8FC-435B-492B-AF92-27443382322F}" type="presParOf" srcId="{2AD111D4-8604-4640-BF7B-0B6EAC1FE7E9}" destId="{0765025B-1B9A-438F-8CAD-0297672578C4}" srcOrd="2" destOrd="0" presId="urn:microsoft.com/office/officeart/2018/5/layout/IconCircleLabelList"/>
    <dgm:cxn modelId="{B4D8DFAA-2598-41DD-A351-425586907D6B}" type="presParOf" srcId="{2AD111D4-8604-4640-BF7B-0B6EAC1FE7E9}" destId="{73B571EA-EC0F-4BDD-B55F-27F7036E30AA}" srcOrd="3" destOrd="0" presId="urn:microsoft.com/office/officeart/2018/5/layout/IconCircleLabelList"/>
    <dgm:cxn modelId="{8BA18987-8B00-4A08-8767-71E6A52A0370}" type="presParOf" srcId="{02C14167-9E73-4C01-90D9-D7B7F152F837}" destId="{50580206-607D-43A5-8DF1-358E4DB0A7E5}" srcOrd="3" destOrd="0" presId="urn:microsoft.com/office/officeart/2018/5/layout/IconCircleLabelList"/>
    <dgm:cxn modelId="{95E3A36E-FF22-4E3E-B472-EAA7F33D8DC5}" type="presParOf" srcId="{02C14167-9E73-4C01-90D9-D7B7F152F837}" destId="{5D94534A-7F65-479A-AFD6-574AADF54705}" srcOrd="4" destOrd="0" presId="urn:microsoft.com/office/officeart/2018/5/layout/IconCircleLabelList"/>
    <dgm:cxn modelId="{F3608BDD-717A-4466-8F66-DAD288D51AFE}" type="presParOf" srcId="{5D94534A-7F65-479A-AFD6-574AADF54705}" destId="{A1CF8C13-7702-43F3-8358-7A11C0E7CB96}" srcOrd="0" destOrd="0" presId="urn:microsoft.com/office/officeart/2018/5/layout/IconCircleLabelList"/>
    <dgm:cxn modelId="{FC97DE2B-115B-4BDC-8A4D-F0D1704E741B}" type="presParOf" srcId="{5D94534A-7F65-479A-AFD6-574AADF54705}" destId="{46D74D60-0488-4EB6-8559-FE4810CA48C7}" srcOrd="1" destOrd="0" presId="urn:microsoft.com/office/officeart/2018/5/layout/IconCircleLabelList"/>
    <dgm:cxn modelId="{5129A8E8-DCF1-4A41-A7A0-2C734551390F}" type="presParOf" srcId="{5D94534A-7F65-479A-AFD6-574AADF54705}" destId="{E8C1E366-8D13-48B7-81F9-15C801A1601C}" srcOrd="2" destOrd="0" presId="urn:microsoft.com/office/officeart/2018/5/layout/IconCircleLabelList"/>
    <dgm:cxn modelId="{2DE44DEA-B89A-47ED-8F14-4A7C467D36C5}" type="presParOf" srcId="{5D94534A-7F65-479A-AFD6-574AADF54705}" destId="{55BDC976-8C25-4988-97EA-7B98BCB3C755}" srcOrd="3" destOrd="0" presId="urn:microsoft.com/office/officeart/2018/5/layout/IconCircleLabelList"/>
    <dgm:cxn modelId="{26114EC2-91B0-4002-B173-22737003791D}" type="presParOf" srcId="{02C14167-9E73-4C01-90D9-D7B7F152F837}" destId="{4E4202CD-C4F1-4F72-AA28-896441804768}" srcOrd="5" destOrd="0" presId="urn:microsoft.com/office/officeart/2018/5/layout/IconCircleLabelList"/>
    <dgm:cxn modelId="{816516BD-7E84-4450-A6FB-AD3635F53ACE}" type="presParOf" srcId="{02C14167-9E73-4C01-90D9-D7B7F152F837}" destId="{2563315D-CF83-48B7-8831-85CBEEBF5187}" srcOrd="6" destOrd="0" presId="urn:microsoft.com/office/officeart/2018/5/layout/IconCircleLabelList"/>
    <dgm:cxn modelId="{CED6CDD4-FD48-401D-9932-76823F17308A}" type="presParOf" srcId="{2563315D-CF83-48B7-8831-85CBEEBF5187}" destId="{4D03A76D-CD5C-44F8-AB7B-626F61FD090E}" srcOrd="0" destOrd="0" presId="urn:microsoft.com/office/officeart/2018/5/layout/IconCircleLabelList"/>
    <dgm:cxn modelId="{D8297F53-3314-4119-A83B-7E95B16F4CFA}" type="presParOf" srcId="{2563315D-CF83-48B7-8831-85CBEEBF5187}" destId="{40C39768-7DB2-4DB6-BB2C-9D8DD909311A}" srcOrd="1" destOrd="0" presId="urn:microsoft.com/office/officeart/2018/5/layout/IconCircleLabelList"/>
    <dgm:cxn modelId="{4099F670-BC9D-4A2A-A7B5-7C4D8F4A72E7}" type="presParOf" srcId="{2563315D-CF83-48B7-8831-85CBEEBF5187}" destId="{5D19BE06-780E-4507-838A-B347CCF21AA9}" srcOrd="2" destOrd="0" presId="urn:microsoft.com/office/officeart/2018/5/layout/IconCircleLabelList"/>
    <dgm:cxn modelId="{056BF97E-052D-4A24-892B-C299BDBDD59D}" type="presParOf" srcId="{2563315D-CF83-48B7-8831-85CBEEBF5187}" destId="{E50AA6BA-CCE2-4816-8742-D3DDBFB61D5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2249A0-5BA6-4CC5-90A5-563CDE5D1DD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D35D04E-3E18-4AE5-8F95-31963B190CEB}">
      <dgm:prSet/>
      <dgm:spPr/>
      <dgm:t>
        <a:bodyPr/>
        <a:lstStyle/>
        <a:p>
          <a:r>
            <a:rPr lang="fr-FR"/>
            <a:t>Discussion entre un vendeur et un acheteur dans le but de conclure un accord</a:t>
          </a:r>
          <a:endParaRPr lang="en-US"/>
        </a:p>
      </dgm:t>
    </dgm:pt>
    <dgm:pt modelId="{BE47F0AD-AA4D-4EDD-8B9E-B038569855BD}" type="parTrans" cxnId="{CE10CCB9-DBA8-47EA-BDFF-1434CCC6CCCB}">
      <dgm:prSet/>
      <dgm:spPr/>
      <dgm:t>
        <a:bodyPr/>
        <a:lstStyle/>
        <a:p>
          <a:endParaRPr lang="en-US"/>
        </a:p>
      </dgm:t>
    </dgm:pt>
    <dgm:pt modelId="{BDCE5121-C82A-40DD-B139-BAD9631AEA36}" type="sibTrans" cxnId="{CE10CCB9-DBA8-47EA-BDFF-1434CCC6CCCB}">
      <dgm:prSet/>
      <dgm:spPr/>
      <dgm:t>
        <a:bodyPr/>
        <a:lstStyle/>
        <a:p>
          <a:endParaRPr lang="en-US"/>
        </a:p>
      </dgm:t>
    </dgm:pt>
    <dgm:pt modelId="{511DD356-70B2-4C05-B415-04A57C86D3B6}">
      <dgm:prSet/>
      <dgm:spPr/>
      <dgm:t>
        <a:bodyPr/>
        <a:lstStyle/>
        <a:p>
          <a:r>
            <a:rPr lang="fr-FR"/>
            <a:t>Types de négociation : </a:t>
          </a:r>
          <a:endParaRPr lang="en-US"/>
        </a:p>
      </dgm:t>
    </dgm:pt>
    <dgm:pt modelId="{412F5EEC-8ECD-4DBC-B04D-44202A6A396A}" type="parTrans" cxnId="{EED6D12F-FC27-41CC-94C6-803FB8118F66}">
      <dgm:prSet/>
      <dgm:spPr/>
      <dgm:t>
        <a:bodyPr/>
        <a:lstStyle/>
        <a:p>
          <a:endParaRPr lang="en-US"/>
        </a:p>
      </dgm:t>
    </dgm:pt>
    <dgm:pt modelId="{00C62CF2-2302-4D89-BA8B-278E91FC3902}" type="sibTrans" cxnId="{EED6D12F-FC27-41CC-94C6-803FB8118F66}">
      <dgm:prSet/>
      <dgm:spPr/>
      <dgm:t>
        <a:bodyPr/>
        <a:lstStyle/>
        <a:p>
          <a:endParaRPr lang="en-US"/>
        </a:p>
      </dgm:t>
    </dgm:pt>
    <dgm:pt modelId="{05CC3FCD-A9E0-48C0-9498-9B567CB4BE9B}">
      <dgm:prSet/>
      <dgm:spPr/>
      <dgm:t>
        <a:bodyPr/>
        <a:lstStyle/>
        <a:p>
          <a:r>
            <a:rPr lang="fr-FR"/>
            <a:t>Distributive : situation gagnant-perdant</a:t>
          </a:r>
          <a:endParaRPr lang="en-US"/>
        </a:p>
      </dgm:t>
    </dgm:pt>
    <dgm:pt modelId="{7AC07366-FD4E-4396-BE42-6BBB0962BB81}" type="parTrans" cxnId="{47801874-1948-42C5-A821-39177D9773EA}">
      <dgm:prSet/>
      <dgm:spPr/>
      <dgm:t>
        <a:bodyPr/>
        <a:lstStyle/>
        <a:p>
          <a:endParaRPr lang="en-US"/>
        </a:p>
      </dgm:t>
    </dgm:pt>
    <dgm:pt modelId="{AB11612B-E452-4095-A3FC-1F28F06B00F7}" type="sibTrans" cxnId="{47801874-1948-42C5-A821-39177D9773EA}">
      <dgm:prSet/>
      <dgm:spPr/>
      <dgm:t>
        <a:bodyPr/>
        <a:lstStyle/>
        <a:p>
          <a:endParaRPr lang="en-US"/>
        </a:p>
      </dgm:t>
    </dgm:pt>
    <dgm:pt modelId="{6FEFBCB4-B779-440B-BF00-08F1E4EDEE64}">
      <dgm:prSet/>
      <dgm:spPr/>
      <dgm:t>
        <a:bodyPr/>
        <a:lstStyle/>
        <a:p>
          <a:r>
            <a:rPr lang="fr-FR"/>
            <a:t>Intégrative : élaborer ensemble un accord</a:t>
          </a:r>
          <a:endParaRPr lang="en-US"/>
        </a:p>
      </dgm:t>
    </dgm:pt>
    <dgm:pt modelId="{3A98D6DA-50C0-4EE7-9C98-0E9DE7D3B38C}" type="parTrans" cxnId="{25B93D8D-98A3-4ED1-AC54-315265B72110}">
      <dgm:prSet/>
      <dgm:spPr/>
      <dgm:t>
        <a:bodyPr/>
        <a:lstStyle/>
        <a:p>
          <a:endParaRPr lang="en-US"/>
        </a:p>
      </dgm:t>
    </dgm:pt>
    <dgm:pt modelId="{C2666121-B72B-46E1-B5E8-34022410C1E2}" type="sibTrans" cxnId="{25B93D8D-98A3-4ED1-AC54-315265B72110}">
      <dgm:prSet/>
      <dgm:spPr/>
      <dgm:t>
        <a:bodyPr/>
        <a:lstStyle/>
        <a:p>
          <a:endParaRPr lang="en-US"/>
        </a:p>
      </dgm:t>
    </dgm:pt>
    <dgm:pt modelId="{11B55BF1-BF33-465B-8779-1277898CEE09}">
      <dgm:prSet/>
      <dgm:spPr/>
      <dgm:t>
        <a:bodyPr/>
        <a:lstStyle/>
        <a:p>
          <a:r>
            <a:rPr lang="fr-FR"/>
            <a:t>Coopérative : clarifier ensemble les problèmes</a:t>
          </a:r>
          <a:endParaRPr lang="en-US"/>
        </a:p>
      </dgm:t>
    </dgm:pt>
    <dgm:pt modelId="{32D96875-8438-434E-BFB4-3D501F199B8F}" type="parTrans" cxnId="{23A1F6FC-8911-460B-9013-0ECC71777709}">
      <dgm:prSet/>
      <dgm:spPr/>
      <dgm:t>
        <a:bodyPr/>
        <a:lstStyle/>
        <a:p>
          <a:endParaRPr lang="en-US"/>
        </a:p>
      </dgm:t>
    </dgm:pt>
    <dgm:pt modelId="{51526979-ED2C-4045-914C-959EDD6FA681}" type="sibTrans" cxnId="{23A1F6FC-8911-460B-9013-0ECC71777709}">
      <dgm:prSet/>
      <dgm:spPr/>
      <dgm:t>
        <a:bodyPr/>
        <a:lstStyle/>
        <a:p>
          <a:endParaRPr lang="en-US"/>
        </a:p>
      </dgm:t>
    </dgm:pt>
    <dgm:pt modelId="{3578CF89-942E-F546-AC43-52153FC6C4CC}" type="pres">
      <dgm:prSet presAssocID="{182249A0-5BA6-4CC5-90A5-563CDE5D1DDB}" presName="hierChild1" presStyleCnt="0">
        <dgm:presLayoutVars>
          <dgm:chPref val="1"/>
          <dgm:dir/>
          <dgm:animOne val="branch"/>
          <dgm:animLvl val="lvl"/>
          <dgm:resizeHandles/>
        </dgm:presLayoutVars>
      </dgm:prSet>
      <dgm:spPr/>
    </dgm:pt>
    <dgm:pt modelId="{22B50420-75CE-2B4C-B551-CF3A07EA0AEB}" type="pres">
      <dgm:prSet presAssocID="{ED35D04E-3E18-4AE5-8F95-31963B190CEB}" presName="hierRoot1" presStyleCnt="0"/>
      <dgm:spPr/>
    </dgm:pt>
    <dgm:pt modelId="{AA623BD6-94F5-4D4F-8252-345F3719CAC5}" type="pres">
      <dgm:prSet presAssocID="{ED35D04E-3E18-4AE5-8F95-31963B190CEB}" presName="composite" presStyleCnt="0"/>
      <dgm:spPr/>
    </dgm:pt>
    <dgm:pt modelId="{71C32204-7EB3-BE44-B851-77F08548D3C5}" type="pres">
      <dgm:prSet presAssocID="{ED35D04E-3E18-4AE5-8F95-31963B190CEB}" presName="background" presStyleLbl="node0" presStyleIdx="0" presStyleCnt="2"/>
      <dgm:spPr/>
    </dgm:pt>
    <dgm:pt modelId="{3D766C2A-E076-214B-A526-5F31B4F57CDF}" type="pres">
      <dgm:prSet presAssocID="{ED35D04E-3E18-4AE5-8F95-31963B190CEB}" presName="text" presStyleLbl="fgAcc0" presStyleIdx="0" presStyleCnt="2">
        <dgm:presLayoutVars>
          <dgm:chPref val="3"/>
        </dgm:presLayoutVars>
      </dgm:prSet>
      <dgm:spPr/>
    </dgm:pt>
    <dgm:pt modelId="{CCB29C71-2085-C84E-842A-254E6B9B86E9}" type="pres">
      <dgm:prSet presAssocID="{ED35D04E-3E18-4AE5-8F95-31963B190CEB}" presName="hierChild2" presStyleCnt="0"/>
      <dgm:spPr/>
    </dgm:pt>
    <dgm:pt modelId="{A8C995B8-CCEB-6548-994E-9F2407DD9BCB}" type="pres">
      <dgm:prSet presAssocID="{511DD356-70B2-4C05-B415-04A57C86D3B6}" presName="hierRoot1" presStyleCnt="0"/>
      <dgm:spPr/>
    </dgm:pt>
    <dgm:pt modelId="{B5ACE70E-6C09-F64A-ADA7-CABDDD8AAA22}" type="pres">
      <dgm:prSet presAssocID="{511DD356-70B2-4C05-B415-04A57C86D3B6}" presName="composite" presStyleCnt="0"/>
      <dgm:spPr/>
    </dgm:pt>
    <dgm:pt modelId="{7305DB4E-BD5F-E844-A39D-0D4C811DA086}" type="pres">
      <dgm:prSet presAssocID="{511DD356-70B2-4C05-B415-04A57C86D3B6}" presName="background" presStyleLbl="node0" presStyleIdx="1" presStyleCnt="2"/>
      <dgm:spPr/>
    </dgm:pt>
    <dgm:pt modelId="{4A29B2BC-0720-0A47-8462-31215073EC47}" type="pres">
      <dgm:prSet presAssocID="{511DD356-70B2-4C05-B415-04A57C86D3B6}" presName="text" presStyleLbl="fgAcc0" presStyleIdx="1" presStyleCnt="2">
        <dgm:presLayoutVars>
          <dgm:chPref val="3"/>
        </dgm:presLayoutVars>
      </dgm:prSet>
      <dgm:spPr/>
    </dgm:pt>
    <dgm:pt modelId="{BE5F6F83-1019-1C42-971D-37272F3B4BAF}" type="pres">
      <dgm:prSet presAssocID="{511DD356-70B2-4C05-B415-04A57C86D3B6}" presName="hierChild2" presStyleCnt="0"/>
      <dgm:spPr/>
    </dgm:pt>
    <dgm:pt modelId="{1FCEF92C-A781-DA4F-B861-9D9B67897998}" type="pres">
      <dgm:prSet presAssocID="{7AC07366-FD4E-4396-BE42-6BBB0962BB81}" presName="Name10" presStyleLbl="parChTrans1D2" presStyleIdx="0" presStyleCnt="3"/>
      <dgm:spPr/>
    </dgm:pt>
    <dgm:pt modelId="{F09D171C-C3E4-164A-BD41-473255113144}" type="pres">
      <dgm:prSet presAssocID="{05CC3FCD-A9E0-48C0-9498-9B567CB4BE9B}" presName="hierRoot2" presStyleCnt="0"/>
      <dgm:spPr/>
    </dgm:pt>
    <dgm:pt modelId="{153B8B62-CF8D-2F4F-A0AE-074564081248}" type="pres">
      <dgm:prSet presAssocID="{05CC3FCD-A9E0-48C0-9498-9B567CB4BE9B}" presName="composite2" presStyleCnt="0"/>
      <dgm:spPr/>
    </dgm:pt>
    <dgm:pt modelId="{2302AC9D-9E39-374A-ACAA-55CE6549E1E1}" type="pres">
      <dgm:prSet presAssocID="{05CC3FCD-A9E0-48C0-9498-9B567CB4BE9B}" presName="background2" presStyleLbl="node2" presStyleIdx="0" presStyleCnt="3"/>
      <dgm:spPr/>
    </dgm:pt>
    <dgm:pt modelId="{38FA061F-A17D-5845-B322-81FC31FA213C}" type="pres">
      <dgm:prSet presAssocID="{05CC3FCD-A9E0-48C0-9498-9B567CB4BE9B}" presName="text2" presStyleLbl="fgAcc2" presStyleIdx="0" presStyleCnt="3">
        <dgm:presLayoutVars>
          <dgm:chPref val="3"/>
        </dgm:presLayoutVars>
      </dgm:prSet>
      <dgm:spPr/>
    </dgm:pt>
    <dgm:pt modelId="{742AF904-ECE6-BC4D-B04C-479A37BC38A2}" type="pres">
      <dgm:prSet presAssocID="{05CC3FCD-A9E0-48C0-9498-9B567CB4BE9B}" presName="hierChild3" presStyleCnt="0"/>
      <dgm:spPr/>
    </dgm:pt>
    <dgm:pt modelId="{297728B0-C399-914E-BCE6-FDAD21668FE3}" type="pres">
      <dgm:prSet presAssocID="{3A98D6DA-50C0-4EE7-9C98-0E9DE7D3B38C}" presName="Name10" presStyleLbl="parChTrans1D2" presStyleIdx="1" presStyleCnt="3"/>
      <dgm:spPr/>
    </dgm:pt>
    <dgm:pt modelId="{472D0999-84A7-FD4D-B4E1-9F0A975659DD}" type="pres">
      <dgm:prSet presAssocID="{6FEFBCB4-B779-440B-BF00-08F1E4EDEE64}" presName="hierRoot2" presStyleCnt="0"/>
      <dgm:spPr/>
    </dgm:pt>
    <dgm:pt modelId="{5C47DA12-3C0A-4340-AF6D-0B9AAC0A33CF}" type="pres">
      <dgm:prSet presAssocID="{6FEFBCB4-B779-440B-BF00-08F1E4EDEE64}" presName="composite2" presStyleCnt="0"/>
      <dgm:spPr/>
    </dgm:pt>
    <dgm:pt modelId="{B5E9C4B3-9037-6547-8728-6B0C3E9549B0}" type="pres">
      <dgm:prSet presAssocID="{6FEFBCB4-B779-440B-BF00-08F1E4EDEE64}" presName="background2" presStyleLbl="node2" presStyleIdx="1" presStyleCnt="3"/>
      <dgm:spPr/>
    </dgm:pt>
    <dgm:pt modelId="{858116DF-C291-7344-8401-686B96687F0E}" type="pres">
      <dgm:prSet presAssocID="{6FEFBCB4-B779-440B-BF00-08F1E4EDEE64}" presName="text2" presStyleLbl="fgAcc2" presStyleIdx="1" presStyleCnt="3">
        <dgm:presLayoutVars>
          <dgm:chPref val="3"/>
        </dgm:presLayoutVars>
      </dgm:prSet>
      <dgm:spPr/>
    </dgm:pt>
    <dgm:pt modelId="{C0A28044-22FA-1F42-80F3-7417F65D9B2B}" type="pres">
      <dgm:prSet presAssocID="{6FEFBCB4-B779-440B-BF00-08F1E4EDEE64}" presName="hierChild3" presStyleCnt="0"/>
      <dgm:spPr/>
    </dgm:pt>
    <dgm:pt modelId="{849D1901-F17F-8E41-B29D-15FFE4C2A0C9}" type="pres">
      <dgm:prSet presAssocID="{32D96875-8438-434E-BFB4-3D501F199B8F}" presName="Name10" presStyleLbl="parChTrans1D2" presStyleIdx="2" presStyleCnt="3"/>
      <dgm:spPr/>
    </dgm:pt>
    <dgm:pt modelId="{7E0BC92E-6BF5-3D43-9449-3633BA18D090}" type="pres">
      <dgm:prSet presAssocID="{11B55BF1-BF33-465B-8779-1277898CEE09}" presName="hierRoot2" presStyleCnt="0"/>
      <dgm:spPr/>
    </dgm:pt>
    <dgm:pt modelId="{CC6250AF-56DB-4D46-B2CB-279D0E463D21}" type="pres">
      <dgm:prSet presAssocID="{11B55BF1-BF33-465B-8779-1277898CEE09}" presName="composite2" presStyleCnt="0"/>
      <dgm:spPr/>
    </dgm:pt>
    <dgm:pt modelId="{A94E01FA-0C96-724C-80CA-D41E67174605}" type="pres">
      <dgm:prSet presAssocID="{11B55BF1-BF33-465B-8779-1277898CEE09}" presName="background2" presStyleLbl="node2" presStyleIdx="2" presStyleCnt="3"/>
      <dgm:spPr/>
    </dgm:pt>
    <dgm:pt modelId="{0E6631BD-3BEC-7D4A-8D99-B301F21F914C}" type="pres">
      <dgm:prSet presAssocID="{11B55BF1-BF33-465B-8779-1277898CEE09}" presName="text2" presStyleLbl="fgAcc2" presStyleIdx="2" presStyleCnt="3">
        <dgm:presLayoutVars>
          <dgm:chPref val="3"/>
        </dgm:presLayoutVars>
      </dgm:prSet>
      <dgm:spPr/>
    </dgm:pt>
    <dgm:pt modelId="{24FDEB5A-D5CC-C746-A74E-D9E132F94E99}" type="pres">
      <dgm:prSet presAssocID="{11B55BF1-BF33-465B-8779-1277898CEE09}" presName="hierChild3" presStyleCnt="0"/>
      <dgm:spPr/>
    </dgm:pt>
  </dgm:ptLst>
  <dgm:cxnLst>
    <dgm:cxn modelId="{CBD37209-D8D2-DA40-9061-D907647E411E}" type="presOf" srcId="{11B55BF1-BF33-465B-8779-1277898CEE09}" destId="{0E6631BD-3BEC-7D4A-8D99-B301F21F914C}" srcOrd="0" destOrd="0" presId="urn:microsoft.com/office/officeart/2005/8/layout/hierarchy1"/>
    <dgm:cxn modelId="{915DED1E-EA1E-DC43-9D58-2B786E0C49B6}" type="presOf" srcId="{ED35D04E-3E18-4AE5-8F95-31963B190CEB}" destId="{3D766C2A-E076-214B-A526-5F31B4F57CDF}" srcOrd="0" destOrd="0" presId="urn:microsoft.com/office/officeart/2005/8/layout/hierarchy1"/>
    <dgm:cxn modelId="{DD4AF524-00BA-2A47-9593-63681BE835EF}" type="presOf" srcId="{32D96875-8438-434E-BFB4-3D501F199B8F}" destId="{849D1901-F17F-8E41-B29D-15FFE4C2A0C9}" srcOrd="0" destOrd="0" presId="urn:microsoft.com/office/officeart/2005/8/layout/hierarchy1"/>
    <dgm:cxn modelId="{EED6D12F-FC27-41CC-94C6-803FB8118F66}" srcId="{182249A0-5BA6-4CC5-90A5-563CDE5D1DDB}" destId="{511DD356-70B2-4C05-B415-04A57C86D3B6}" srcOrd="1" destOrd="0" parTransId="{412F5EEC-8ECD-4DBC-B04D-44202A6A396A}" sibTransId="{00C62CF2-2302-4D89-BA8B-278E91FC3902}"/>
    <dgm:cxn modelId="{4FDD6035-DC0D-434A-936F-BFA498989BC7}" type="presOf" srcId="{182249A0-5BA6-4CC5-90A5-563CDE5D1DDB}" destId="{3578CF89-942E-F546-AC43-52153FC6C4CC}" srcOrd="0" destOrd="0" presId="urn:microsoft.com/office/officeart/2005/8/layout/hierarchy1"/>
    <dgm:cxn modelId="{ABA8C062-4552-7942-8821-1E7EC0A6EBDF}" type="presOf" srcId="{7AC07366-FD4E-4396-BE42-6BBB0962BB81}" destId="{1FCEF92C-A781-DA4F-B861-9D9B67897998}" srcOrd="0" destOrd="0" presId="urn:microsoft.com/office/officeart/2005/8/layout/hierarchy1"/>
    <dgm:cxn modelId="{32683869-B38B-8344-826A-95DADDDFF81E}" type="presOf" srcId="{6FEFBCB4-B779-440B-BF00-08F1E4EDEE64}" destId="{858116DF-C291-7344-8401-686B96687F0E}" srcOrd="0" destOrd="0" presId="urn:microsoft.com/office/officeart/2005/8/layout/hierarchy1"/>
    <dgm:cxn modelId="{47801874-1948-42C5-A821-39177D9773EA}" srcId="{511DD356-70B2-4C05-B415-04A57C86D3B6}" destId="{05CC3FCD-A9E0-48C0-9498-9B567CB4BE9B}" srcOrd="0" destOrd="0" parTransId="{7AC07366-FD4E-4396-BE42-6BBB0962BB81}" sibTransId="{AB11612B-E452-4095-A3FC-1F28F06B00F7}"/>
    <dgm:cxn modelId="{5246BB7F-E931-384F-A688-CB805EA694C9}" type="presOf" srcId="{05CC3FCD-A9E0-48C0-9498-9B567CB4BE9B}" destId="{38FA061F-A17D-5845-B322-81FC31FA213C}" srcOrd="0" destOrd="0" presId="urn:microsoft.com/office/officeart/2005/8/layout/hierarchy1"/>
    <dgm:cxn modelId="{9ED5328B-C494-8E4D-8146-64948359D264}" type="presOf" srcId="{511DD356-70B2-4C05-B415-04A57C86D3B6}" destId="{4A29B2BC-0720-0A47-8462-31215073EC47}" srcOrd="0" destOrd="0" presId="urn:microsoft.com/office/officeart/2005/8/layout/hierarchy1"/>
    <dgm:cxn modelId="{25B93D8D-98A3-4ED1-AC54-315265B72110}" srcId="{511DD356-70B2-4C05-B415-04A57C86D3B6}" destId="{6FEFBCB4-B779-440B-BF00-08F1E4EDEE64}" srcOrd="1" destOrd="0" parTransId="{3A98D6DA-50C0-4EE7-9C98-0E9DE7D3B38C}" sibTransId="{C2666121-B72B-46E1-B5E8-34022410C1E2}"/>
    <dgm:cxn modelId="{CE10CCB9-DBA8-47EA-BDFF-1434CCC6CCCB}" srcId="{182249A0-5BA6-4CC5-90A5-563CDE5D1DDB}" destId="{ED35D04E-3E18-4AE5-8F95-31963B190CEB}" srcOrd="0" destOrd="0" parTransId="{BE47F0AD-AA4D-4EDD-8B9E-B038569855BD}" sibTransId="{BDCE5121-C82A-40DD-B139-BAD9631AEA36}"/>
    <dgm:cxn modelId="{6CE5B2D9-9E1C-A546-86AA-C93030362861}" type="presOf" srcId="{3A98D6DA-50C0-4EE7-9C98-0E9DE7D3B38C}" destId="{297728B0-C399-914E-BCE6-FDAD21668FE3}" srcOrd="0" destOrd="0" presId="urn:microsoft.com/office/officeart/2005/8/layout/hierarchy1"/>
    <dgm:cxn modelId="{23A1F6FC-8911-460B-9013-0ECC71777709}" srcId="{511DD356-70B2-4C05-B415-04A57C86D3B6}" destId="{11B55BF1-BF33-465B-8779-1277898CEE09}" srcOrd="2" destOrd="0" parTransId="{32D96875-8438-434E-BFB4-3D501F199B8F}" sibTransId="{51526979-ED2C-4045-914C-959EDD6FA681}"/>
    <dgm:cxn modelId="{E7F0667A-1641-AB4A-8FEF-98C919BD8F80}" type="presParOf" srcId="{3578CF89-942E-F546-AC43-52153FC6C4CC}" destId="{22B50420-75CE-2B4C-B551-CF3A07EA0AEB}" srcOrd="0" destOrd="0" presId="urn:microsoft.com/office/officeart/2005/8/layout/hierarchy1"/>
    <dgm:cxn modelId="{1CDD7426-9C53-B44F-B875-C21AFB9B9D55}" type="presParOf" srcId="{22B50420-75CE-2B4C-B551-CF3A07EA0AEB}" destId="{AA623BD6-94F5-4D4F-8252-345F3719CAC5}" srcOrd="0" destOrd="0" presId="urn:microsoft.com/office/officeart/2005/8/layout/hierarchy1"/>
    <dgm:cxn modelId="{F02AF3F6-5279-FA4E-83B3-C70809CBFF23}" type="presParOf" srcId="{AA623BD6-94F5-4D4F-8252-345F3719CAC5}" destId="{71C32204-7EB3-BE44-B851-77F08548D3C5}" srcOrd="0" destOrd="0" presId="urn:microsoft.com/office/officeart/2005/8/layout/hierarchy1"/>
    <dgm:cxn modelId="{217E87A8-0007-C847-B8F4-9E0DF67ABFB9}" type="presParOf" srcId="{AA623BD6-94F5-4D4F-8252-345F3719CAC5}" destId="{3D766C2A-E076-214B-A526-5F31B4F57CDF}" srcOrd="1" destOrd="0" presId="urn:microsoft.com/office/officeart/2005/8/layout/hierarchy1"/>
    <dgm:cxn modelId="{003206E3-9758-ED46-A9FF-887C082D96E7}" type="presParOf" srcId="{22B50420-75CE-2B4C-B551-CF3A07EA0AEB}" destId="{CCB29C71-2085-C84E-842A-254E6B9B86E9}" srcOrd="1" destOrd="0" presId="urn:microsoft.com/office/officeart/2005/8/layout/hierarchy1"/>
    <dgm:cxn modelId="{A261EC3C-9908-504B-93A9-2E4404AA2A15}" type="presParOf" srcId="{3578CF89-942E-F546-AC43-52153FC6C4CC}" destId="{A8C995B8-CCEB-6548-994E-9F2407DD9BCB}" srcOrd="1" destOrd="0" presId="urn:microsoft.com/office/officeart/2005/8/layout/hierarchy1"/>
    <dgm:cxn modelId="{5BBFC283-8877-BB40-939F-B27469D67E70}" type="presParOf" srcId="{A8C995B8-CCEB-6548-994E-9F2407DD9BCB}" destId="{B5ACE70E-6C09-F64A-ADA7-CABDDD8AAA22}" srcOrd="0" destOrd="0" presId="urn:microsoft.com/office/officeart/2005/8/layout/hierarchy1"/>
    <dgm:cxn modelId="{A1DB89B2-6584-4B49-BA10-D5FA92A08E28}" type="presParOf" srcId="{B5ACE70E-6C09-F64A-ADA7-CABDDD8AAA22}" destId="{7305DB4E-BD5F-E844-A39D-0D4C811DA086}" srcOrd="0" destOrd="0" presId="urn:microsoft.com/office/officeart/2005/8/layout/hierarchy1"/>
    <dgm:cxn modelId="{E71FA267-B74C-6447-99B6-33BC1B47C19B}" type="presParOf" srcId="{B5ACE70E-6C09-F64A-ADA7-CABDDD8AAA22}" destId="{4A29B2BC-0720-0A47-8462-31215073EC47}" srcOrd="1" destOrd="0" presId="urn:microsoft.com/office/officeart/2005/8/layout/hierarchy1"/>
    <dgm:cxn modelId="{5EEB9DD0-D89A-B54E-8279-8C0DBBA7310A}" type="presParOf" srcId="{A8C995B8-CCEB-6548-994E-9F2407DD9BCB}" destId="{BE5F6F83-1019-1C42-971D-37272F3B4BAF}" srcOrd="1" destOrd="0" presId="urn:microsoft.com/office/officeart/2005/8/layout/hierarchy1"/>
    <dgm:cxn modelId="{63904B0F-74FA-3A49-B40C-CE4B549FDC8C}" type="presParOf" srcId="{BE5F6F83-1019-1C42-971D-37272F3B4BAF}" destId="{1FCEF92C-A781-DA4F-B861-9D9B67897998}" srcOrd="0" destOrd="0" presId="urn:microsoft.com/office/officeart/2005/8/layout/hierarchy1"/>
    <dgm:cxn modelId="{6B5B86DB-1ED7-4C45-AAE3-C722FFCE85B0}" type="presParOf" srcId="{BE5F6F83-1019-1C42-971D-37272F3B4BAF}" destId="{F09D171C-C3E4-164A-BD41-473255113144}" srcOrd="1" destOrd="0" presId="urn:microsoft.com/office/officeart/2005/8/layout/hierarchy1"/>
    <dgm:cxn modelId="{C2FB66D8-21BE-8344-8252-D4689E5C070E}" type="presParOf" srcId="{F09D171C-C3E4-164A-BD41-473255113144}" destId="{153B8B62-CF8D-2F4F-A0AE-074564081248}" srcOrd="0" destOrd="0" presId="urn:microsoft.com/office/officeart/2005/8/layout/hierarchy1"/>
    <dgm:cxn modelId="{D94CC7FB-F206-CD46-B12E-8754F7522102}" type="presParOf" srcId="{153B8B62-CF8D-2F4F-A0AE-074564081248}" destId="{2302AC9D-9E39-374A-ACAA-55CE6549E1E1}" srcOrd="0" destOrd="0" presId="urn:microsoft.com/office/officeart/2005/8/layout/hierarchy1"/>
    <dgm:cxn modelId="{CAA273B5-B50E-CC43-AE45-8AD3929F09C3}" type="presParOf" srcId="{153B8B62-CF8D-2F4F-A0AE-074564081248}" destId="{38FA061F-A17D-5845-B322-81FC31FA213C}" srcOrd="1" destOrd="0" presId="urn:microsoft.com/office/officeart/2005/8/layout/hierarchy1"/>
    <dgm:cxn modelId="{ED8FDCD7-0FD6-E04C-9BDD-7B25D418E2B7}" type="presParOf" srcId="{F09D171C-C3E4-164A-BD41-473255113144}" destId="{742AF904-ECE6-BC4D-B04C-479A37BC38A2}" srcOrd="1" destOrd="0" presId="urn:microsoft.com/office/officeart/2005/8/layout/hierarchy1"/>
    <dgm:cxn modelId="{B73CA8A3-63BB-D84E-9DAF-280E391713D3}" type="presParOf" srcId="{BE5F6F83-1019-1C42-971D-37272F3B4BAF}" destId="{297728B0-C399-914E-BCE6-FDAD21668FE3}" srcOrd="2" destOrd="0" presId="urn:microsoft.com/office/officeart/2005/8/layout/hierarchy1"/>
    <dgm:cxn modelId="{06B4914C-AE85-914A-B217-337753658F25}" type="presParOf" srcId="{BE5F6F83-1019-1C42-971D-37272F3B4BAF}" destId="{472D0999-84A7-FD4D-B4E1-9F0A975659DD}" srcOrd="3" destOrd="0" presId="urn:microsoft.com/office/officeart/2005/8/layout/hierarchy1"/>
    <dgm:cxn modelId="{994BD059-3944-0842-9F30-0C9269C65FD5}" type="presParOf" srcId="{472D0999-84A7-FD4D-B4E1-9F0A975659DD}" destId="{5C47DA12-3C0A-4340-AF6D-0B9AAC0A33CF}" srcOrd="0" destOrd="0" presId="urn:microsoft.com/office/officeart/2005/8/layout/hierarchy1"/>
    <dgm:cxn modelId="{2F9AADC9-0F30-804F-8E48-CA11D3717098}" type="presParOf" srcId="{5C47DA12-3C0A-4340-AF6D-0B9AAC0A33CF}" destId="{B5E9C4B3-9037-6547-8728-6B0C3E9549B0}" srcOrd="0" destOrd="0" presId="urn:microsoft.com/office/officeart/2005/8/layout/hierarchy1"/>
    <dgm:cxn modelId="{A0AD529D-6ED0-B947-ACCE-1B20F359E4B7}" type="presParOf" srcId="{5C47DA12-3C0A-4340-AF6D-0B9AAC0A33CF}" destId="{858116DF-C291-7344-8401-686B96687F0E}" srcOrd="1" destOrd="0" presId="urn:microsoft.com/office/officeart/2005/8/layout/hierarchy1"/>
    <dgm:cxn modelId="{51E2A77C-C736-CA43-B90B-3BBCA7C71E7F}" type="presParOf" srcId="{472D0999-84A7-FD4D-B4E1-9F0A975659DD}" destId="{C0A28044-22FA-1F42-80F3-7417F65D9B2B}" srcOrd="1" destOrd="0" presId="urn:microsoft.com/office/officeart/2005/8/layout/hierarchy1"/>
    <dgm:cxn modelId="{E692A280-60FE-8E40-AF0F-093A3D7A5360}" type="presParOf" srcId="{BE5F6F83-1019-1C42-971D-37272F3B4BAF}" destId="{849D1901-F17F-8E41-B29D-15FFE4C2A0C9}" srcOrd="4" destOrd="0" presId="urn:microsoft.com/office/officeart/2005/8/layout/hierarchy1"/>
    <dgm:cxn modelId="{3A44A255-882C-1044-BECD-CA551A66BD95}" type="presParOf" srcId="{BE5F6F83-1019-1C42-971D-37272F3B4BAF}" destId="{7E0BC92E-6BF5-3D43-9449-3633BA18D090}" srcOrd="5" destOrd="0" presId="urn:microsoft.com/office/officeart/2005/8/layout/hierarchy1"/>
    <dgm:cxn modelId="{032C8897-D07E-BB47-A722-3B1E5F57C044}" type="presParOf" srcId="{7E0BC92E-6BF5-3D43-9449-3633BA18D090}" destId="{CC6250AF-56DB-4D46-B2CB-279D0E463D21}" srcOrd="0" destOrd="0" presId="urn:microsoft.com/office/officeart/2005/8/layout/hierarchy1"/>
    <dgm:cxn modelId="{DA97CEE2-D208-F94B-9CB1-887FDAB42D1C}" type="presParOf" srcId="{CC6250AF-56DB-4D46-B2CB-279D0E463D21}" destId="{A94E01FA-0C96-724C-80CA-D41E67174605}" srcOrd="0" destOrd="0" presId="urn:microsoft.com/office/officeart/2005/8/layout/hierarchy1"/>
    <dgm:cxn modelId="{FA8B6218-4643-E34C-87B8-3357B6329A33}" type="presParOf" srcId="{CC6250AF-56DB-4D46-B2CB-279D0E463D21}" destId="{0E6631BD-3BEC-7D4A-8D99-B301F21F914C}" srcOrd="1" destOrd="0" presId="urn:microsoft.com/office/officeart/2005/8/layout/hierarchy1"/>
    <dgm:cxn modelId="{AC925299-55DE-1F47-ADC0-01DC35338FC5}" type="presParOf" srcId="{7E0BC92E-6BF5-3D43-9449-3633BA18D090}" destId="{24FDEB5A-D5CC-C746-A74E-D9E132F94E9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8757CCB-811E-458F-A67B-29DE7259646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61E5D0-75A2-43B0-BA18-14F7DB371936}" type="pres">
      <dgm:prSet presAssocID="{C8757CCB-811E-458F-A67B-29DE7259646E}" presName="root" presStyleCnt="0">
        <dgm:presLayoutVars>
          <dgm:dir/>
          <dgm:resizeHandles val="exact"/>
        </dgm:presLayoutVars>
      </dgm:prSet>
      <dgm:spPr/>
    </dgm:pt>
  </dgm:ptLst>
  <dgm:cxnLst>
    <dgm:cxn modelId="{D8CF4AC3-B4CC-4B02-A424-596C0F436491}" type="presOf" srcId="{C8757CCB-811E-458F-A67B-29DE7259646E}" destId="{2E61E5D0-75A2-43B0-BA18-14F7DB371936}" srcOrd="0"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8757CCB-811E-458F-A67B-29DE7259646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61E5D0-75A2-43B0-BA18-14F7DB371936}" type="pres">
      <dgm:prSet presAssocID="{C8757CCB-811E-458F-A67B-29DE7259646E}" presName="root" presStyleCnt="0">
        <dgm:presLayoutVars>
          <dgm:dir/>
          <dgm:resizeHandles val="exact"/>
        </dgm:presLayoutVars>
      </dgm:prSet>
      <dgm:spPr/>
    </dgm:pt>
  </dgm:ptLst>
  <dgm:cxnLst>
    <dgm:cxn modelId="{D8CF4AC3-B4CC-4B02-A424-596C0F436491}" type="presOf" srcId="{C8757CCB-811E-458F-A67B-29DE7259646E}" destId="{2E61E5D0-75A2-43B0-BA18-14F7DB371936}" srcOrd="0"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8757CCB-811E-458F-A67B-29DE7259646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61E5D0-75A2-43B0-BA18-14F7DB371936}" type="pres">
      <dgm:prSet presAssocID="{C8757CCB-811E-458F-A67B-29DE7259646E}" presName="root" presStyleCnt="0">
        <dgm:presLayoutVars>
          <dgm:dir/>
          <dgm:resizeHandles val="exact"/>
        </dgm:presLayoutVars>
      </dgm:prSet>
      <dgm:spPr/>
    </dgm:pt>
  </dgm:ptLst>
  <dgm:cxnLst>
    <dgm:cxn modelId="{D8CF4AC3-B4CC-4B02-A424-596C0F436491}" type="presOf" srcId="{C8757CCB-811E-458F-A67B-29DE7259646E}" destId="{2E61E5D0-75A2-43B0-BA18-14F7DB371936}" srcOrd="0"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5997D97-40E1-47D3-853A-9A3CAE4DDD3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F800AD-CFF4-42B0-9F11-0DED0511A21D}">
      <dgm:prSet/>
      <dgm:spPr/>
      <dgm:t>
        <a:bodyPr/>
        <a:lstStyle/>
        <a:p>
          <a:r>
            <a:rPr lang="fr-FR"/>
            <a:t>Le milieu industriel est un secteur de négociation à part entière</a:t>
          </a:r>
          <a:endParaRPr lang="en-US"/>
        </a:p>
      </dgm:t>
    </dgm:pt>
    <dgm:pt modelId="{6F98CF31-B796-4498-A1C5-6D0FF2EE07DE}" type="parTrans" cxnId="{5DCC75FE-407D-4C87-BB76-838D39CB5B1E}">
      <dgm:prSet/>
      <dgm:spPr/>
      <dgm:t>
        <a:bodyPr/>
        <a:lstStyle/>
        <a:p>
          <a:endParaRPr lang="en-US"/>
        </a:p>
      </dgm:t>
    </dgm:pt>
    <dgm:pt modelId="{6E2C415C-E2E3-4C21-859A-598E7EBC7BF1}" type="sibTrans" cxnId="{5DCC75FE-407D-4C87-BB76-838D39CB5B1E}">
      <dgm:prSet/>
      <dgm:spPr/>
      <dgm:t>
        <a:bodyPr/>
        <a:lstStyle/>
        <a:p>
          <a:endParaRPr lang="en-US"/>
        </a:p>
      </dgm:t>
    </dgm:pt>
    <dgm:pt modelId="{9B234BD3-7090-4EF0-B456-E134DAA44671}">
      <dgm:prSet/>
      <dgm:spPr/>
      <dgm:t>
        <a:bodyPr/>
        <a:lstStyle/>
        <a:p>
          <a:r>
            <a:rPr lang="fr-FR"/>
            <a:t>La prise en compte des besoins et des offres est au combien plus importante qu’ailleurs</a:t>
          </a:r>
          <a:endParaRPr lang="en-US"/>
        </a:p>
      </dgm:t>
    </dgm:pt>
    <dgm:pt modelId="{76FFCEB6-ECEC-4FD2-9B84-09B001B75E0A}" type="parTrans" cxnId="{7174D179-C007-4521-A111-E0B00CCE65D1}">
      <dgm:prSet/>
      <dgm:spPr/>
      <dgm:t>
        <a:bodyPr/>
        <a:lstStyle/>
        <a:p>
          <a:endParaRPr lang="en-US"/>
        </a:p>
      </dgm:t>
    </dgm:pt>
    <dgm:pt modelId="{B6D5CBA3-0191-4BBB-9E30-AEF99A155715}" type="sibTrans" cxnId="{7174D179-C007-4521-A111-E0B00CCE65D1}">
      <dgm:prSet/>
      <dgm:spPr/>
      <dgm:t>
        <a:bodyPr/>
        <a:lstStyle/>
        <a:p>
          <a:endParaRPr lang="en-US"/>
        </a:p>
      </dgm:t>
    </dgm:pt>
    <dgm:pt modelId="{7B490351-4551-4C4A-B8D5-0C2C8B255ACA}">
      <dgm:prSet/>
      <dgm:spPr/>
      <dgm:t>
        <a:bodyPr/>
        <a:lstStyle/>
        <a:p>
          <a:r>
            <a:rPr lang="fr-FR"/>
            <a:t>La réussite des échanges est primordiale</a:t>
          </a:r>
          <a:endParaRPr lang="en-US"/>
        </a:p>
      </dgm:t>
    </dgm:pt>
    <dgm:pt modelId="{6A35D5D3-F146-4A59-8135-8E4E525FDA58}" type="parTrans" cxnId="{21BEF765-6062-4983-9112-4CFED3064F5C}">
      <dgm:prSet/>
      <dgm:spPr/>
      <dgm:t>
        <a:bodyPr/>
        <a:lstStyle/>
        <a:p>
          <a:endParaRPr lang="en-US"/>
        </a:p>
      </dgm:t>
    </dgm:pt>
    <dgm:pt modelId="{2A8C5599-CFDA-4999-ADCC-C1F6F11B19DF}" type="sibTrans" cxnId="{21BEF765-6062-4983-9112-4CFED3064F5C}">
      <dgm:prSet/>
      <dgm:spPr/>
      <dgm:t>
        <a:bodyPr/>
        <a:lstStyle/>
        <a:p>
          <a:endParaRPr lang="en-US"/>
        </a:p>
      </dgm:t>
    </dgm:pt>
    <dgm:pt modelId="{2EECF3EB-97E0-4A60-9F7E-8540A9DBC5FC}">
      <dgm:prSet/>
      <dgm:spPr/>
      <dgm:t>
        <a:bodyPr/>
        <a:lstStyle/>
        <a:p>
          <a:r>
            <a:rPr lang="fr-FR"/>
            <a:t>Les techniques de vente qui s’y appliquent sont spécifiques à chaque cas</a:t>
          </a:r>
          <a:endParaRPr lang="en-US"/>
        </a:p>
      </dgm:t>
    </dgm:pt>
    <dgm:pt modelId="{D7381690-FC23-45BC-8016-0A8DB41CA99E}" type="parTrans" cxnId="{CDCE859F-EF27-4B57-9B79-E7B5D5F8BBA9}">
      <dgm:prSet/>
      <dgm:spPr/>
      <dgm:t>
        <a:bodyPr/>
        <a:lstStyle/>
        <a:p>
          <a:endParaRPr lang="en-US"/>
        </a:p>
      </dgm:t>
    </dgm:pt>
    <dgm:pt modelId="{AD07D24F-2E11-44DB-85AB-3EC8F6849456}" type="sibTrans" cxnId="{CDCE859F-EF27-4B57-9B79-E7B5D5F8BBA9}">
      <dgm:prSet/>
      <dgm:spPr/>
      <dgm:t>
        <a:bodyPr/>
        <a:lstStyle/>
        <a:p>
          <a:endParaRPr lang="en-US"/>
        </a:p>
      </dgm:t>
    </dgm:pt>
    <dgm:pt modelId="{5992C2B7-72BC-43D7-9ADC-48C1E7B5F4F9}">
      <dgm:prSet/>
      <dgm:spPr/>
      <dgm:t>
        <a:bodyPr/>
        <a:lstStyle/>
        <a:p>
          <a:r>
            <a:rPr lang="fr-FR"/>
            <a:t>L’importance d’adopter des méthodes gagnant-gagnant avec des négociations intégratives</a:t>
          </a:r>
          <a:endParaRPr lang="en-US"/>
        </a:p>
      </dgm:t>
    </dgm:pt>
    <dgm:pt modelId="{A041369A-0458-4D6A-9D8F-A6F5505440B3}" type="parTrans" cxnId="{A1B96B1E-ABC1-4854-AA2E-F8B7EC47BA20}">
      <dgm:prSet/>
      <dgm:spPr/>
      <dgm:t>
        <a:bodyPr/>
        <a:lstStyle/>
        <a:p>
          <a:endParaRPr lang="en-US"/>
        </a:p>
      </dgm:t>
    </dgm:pt>
    <dgm:pt modelId="{A5D18D43-EE16-438D-8AEE-0CB06260175A}" type="sibTrans" cxnId="{A1B96B1E-ABC1-4854-AA2E-F8B7EC47BA20}">
      <dgm:prSet/>
      <dgm:spPr/>
      <dgm:t>
        <a:bodyPr/>
        <a:lstStyle/>
        <a:p>
          <a:endParaRPr lang="en-US"/>
        </a:p>
      </dgm:t>
    </dgm:pt>
    <dgm:pt modelId="{DBAEA88D-7B59-40C2-A2F1-A5D09E9CACC1}">
      <dgm:prSet/>
      <dgm:spPr/>
      <dgm:t>
        <a:bodyPr/>
        <a:lstStyle/>
        <a:p>
          <a:r>
            <a:rPr lang="fr-FR"/>
            <a:t>Savoir nouer des partenariats solides pour peser plus lourd et ainsi tourner les négociations à notre avantage</a:t>
          </a:r>
          <a:endParaRPr lang="en-US"/>
        </a:p>
      </dgm:t>
    </dgm:pt>
    <dgm:pt modelId="{19AE6BC4-0458-4C83-81CC-752D04B34FAE}" type="parTrans" cxnId="{D31A988E-49D7-4A9F-9C5B-4F524FF09652}">
      <dgm:prSet/>
      <dgm:spPr/>
      <dgm:t>
        <a:bodyPr/>
        <a:lstStyle/>
        <a:p>
          <a:endParaRPr lang="en-US"/>
        </a:p>
      </dgm:t>
    </dgm:pt>
    <dgm:pt modelId="{4E85051E-5B50-40BD-8F24-29E55360FB83}" type="sibTrans" cxnId="{D31A988E-49D7-4A9F-9C5B-4F524FF09652}">
      <dgm:prSet/>
      <dgm:spPr/>
      <dgm:t>
        <a:bodyPr/>
        <a:lstStyle/>
        <a:p>
          <a:endParaRPr lang="en-US"/>
        </a:p>
      </dgm:t>
    </dgm:pt>
    <dgm:pt modelId="{E6DC2AFC-66A4-4E4E-8440-521545DEE123}" type="pres">
      <dgm:prSet presAssocID="{85997D97-40E1-47D3-853A-9A3CAE4DDD36}" presName="root" presStyleCnt="0">
        <dgm:presLayoutVars>
          <dgm:dir/>
          <dgm:resizeHandles val="exact"/>
        </dgm:presLayoutVars>
      </dgm:prSet>
      <dgm:spPr/>
    </dgm:pt>
    <dgm:pt modelId="{8423431C-CB21-40C8-80CE-283327C1FBA9}" type="pres">
      <dgm:prSet presAssocID="{6CF800AD-CFF4-42B0-9F11-0DED0511A21D}" presName="compNode" presStyleCnt="0"/>
      <dgm:spPr/>
    </dgm:pt>
    <dgm:pt modelId="{457B9A72-D716-48AE-AFCD-91F44CE506E0}" type="pres">
      <dgm:prSet presAssocID="{6CF800AD-CFF4-42B0-9F11-0DED0511A21D}" presName="bgRect" presStyleLbl="bgShp" presStyleIdx="0" presStyleCnt="6"/>
      <dgm:spPr/>
    </dgm:pt>
    <dgm:pt modelId="{A67F3496-C6D2-419E-91D1-A8218795EE7F}" type="pres">
      <dgm:prSet presAssocID="{6CF800AD-CFF4-42B0-9F11-0DED0511A21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ignée de main"/>
        </a:ext>
      </dgm:extLst>
    </dgm:pt>
    <dgm:pt modelId="{1DB8956A-5222-4693-9312-292BE5125291}" type="pres">
      <dgm:prSet presAssocID="{6CF800AD-CFF4-42B0-9F11-0DED0511A21D}" presName="spaceRect" presStyleCnt="0"/>
      <dgm:spPr/>
    </dgm:pt>
    <dgm:pt modelId="{473D3E15-D3F6-4B96-A027-59E36A57D93B}" type="pres">
      <dgm:prSet presAssocID="{6CF800AD-CFF4-42B0-9F11-0DED0511A21D}" presName="parTx" presStyleLbl="revTx" presStyleIdx="0" presStyleCnt="6">
        <dgm:presLayoutVars>
          <dgm:chMax val="0"/>
          <dgm:chPref val="0"/>
        </dgm:presLayoutVars>
      </dgm:prSet>
      <dgm:spPr/>
    </dgm:pt>
    <dgm:pt modelId="{2F2C6346-D3AF-4773-9CD4-181F8253F1DA}" type="pres">
      <dgm:prSet presAssocID="{6E2C415C-E2E3-4C21-859A-598E7EBC7BF1}" presName="sibTrans" presStyleCnt="0"/>
      <dgm:spPr/>
    </dgm:pt>
    <dgm:pt modelId="{D6ED1681-C6DC-4B7F-A543-766F116E8F3D}" type="pres">
      <dgm:prSet presAssocID="{9B234BD3-7090-4EF0-B456-E134DAA44671}" presName="compNode" presStyleCnt="0"/>
      <dgm:spPr/>
    </dgm:pt>
    <dgm:pt modelId="{1FFE7F9C-1143-4B92-B823-EBF0A65DE181}" type="pres">
      <dgm:prSet presAssocID="{9B234BD3-7090-4EF0-B456-E134DAA44671}" presName="bgRect" presStyleLbl="bgShp" presStyleIdx="1" presStyleCnt="6"/>
      <dgm:spPr/>
    </dgm:pt>
    <dgm:pt modelId="{2266329E-E544-48B9-8E48-8C2E73DC2222}" type="pres">
      <dgm:prSet presAssocID="{9B234BD3-7090-4EF0-B456-E134DAA446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ère"/>
        </a:ext>
      </dgm:extLst>
    </dgm:pt>
    <dgm:pt modelId="{A89B3277-D437-45E2-849D-42EDB0D83BB0}" type="pres">
      <dgm:prSet presAssocID="{9B234BD3-7090-4EF0-B456-E134DAA44671}" presName="spaceRect" presStyleCnt="0"/>
      <dgm:spPr/>
    </dgm:pt>
    <dgm:pt modelId="{65BC85DB-33B5-4EE7-8A3C-C625B94430FE}" type="pres">
      <dgm:prSet presAssocID="{9B234BD3-7090-4EF0-B456-E134DAA44671}" presName="parTx" presStyleLbl="revTx" presStyleIdx="1" presStyleCnt="6">
        <dgm:presLayoutVars>
          <dgm:chMax val="0"/>
          <dgm:chPref val="0"/>
        </dgm:presLayoutVars>
      </dgm:prSet>
      <dgm:spPr/>
    </dgm:pt>
    <dgm:pt modelId="{9820E04B-A65C-483C-82A4-ACA190F94F9D}" type="pres">
      <dgm:prSet presAssocID="{B6D5CBA3-0191-4BBB-9E30-AEF99A155715}" presName="sibTrans" presStyleCnt="0"/>
      <dgm:spPr/>
    </dgm:pt>
    <dgm:pt modelId="{69861F6B-DD54-456D-A14E-FDA4FDBBF7D9}" type="pres">
      <dgm:prSet presAssocID="{7B490351-4551-4C4A-B8D5-0C2C8B255ACA}" presName="compNode" presStyleCnt="0"/>
      <dgm:spPr/>
    </dgm:pt>
    <dgm:pt modelId="{22F78386-D7E5-4475-AA9B-C3845F775D5B}" type="pres">
      <dgm:prSet presAssocID="{7B490351-4551-4C4A-B8D5-0C2C8B255ACA}" presName="bgRect" presStyleLbl="bgShp" presStyleIdx="2" presStyleCnt="6"/>
      <dgm:spPr/>
    </dgm:pt>
    <dgm:pt modelId="{94CC53C4-85C7-49A1-AD88-2E25A30D8F19}" type="pres">
      <dgm:prSet presAssocID="{7B490351-4551-4C4A-B8D5-0C2C8B255AC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234C4493-7FCE-41AF-AA88-EA5600EE634C}" type="pres">
      <dgm:prSet presAssocID="{7B490351-4551-4C4A-B8D5-0C2C8B255ACA}" presName="spaceRect" presStyleCnt="0"/>
      <dgm:spPr/>
    </dgm:pt>
    <dgm:pt modelId="{AE6C0EF4-A9E7-4776-BC16-620E00451C43}" type="pres">
      <dgm:prSet presAssocID="{7B490351-4551-4C4A-B8D5-0C2C8B255ACA}" presName="parTx" presStyleLbl="revTx" presStyleIdx="2" presStyleCnt="6">
        <dgm:presLayoutVars>
          <dgm:chMax val="0"/>
          <dgm:chPref val="0"/>
        </dgm:presLayoutVars>
      </dgm:prSet>
      <dgm:spPr/>
    </dgm:pt>
    <dgm:pt modelId="{37B0EDBE-D67B-4413-AEAA-67B09B1198A2}" type="pres">
      <dgm:prSet presAssocID="{2A8C5599-CFDA-4999-ADCC-C1F6F11B19DF}" presName="sibTrans" presStyleCnt="0"/>
      <dgm:spPr/>
    </dgm:pt>
    <dgm:pt modelId="{8F8C50C7-E5FC-4C62-9065-DC6C23AABB98}" type="pres">
      <dgm:prSet presAssocID="{2EECF3EB-97E0-4A60-9F7E-8540A9DBC5FC}" presName="compNode" presStyleCnt="0"/>
      <dgm:spPr/>
    </dgm:pt>
    <dgm:pt modelId="{4E14B1DC-D16B-4B5D-9B6D-C2DCAC87321D}" type="pres">
      <dgm:prSet presAssocID="{2EECF3EB-97E0-4A60-9F7E-8540A9DBC5FC}" presName="bgRect" presStyleLbl="bgShp" presStyleIdx="3" presStyleCnt="6"/>
      <dgm:spPr/>
    </dgm:pt>
    <dgm:pt modelId="{37D6D6CE-B551-4FC9-957C-F3A23FCDD457}" type="pres">
      <dgm:prSet presAssocID="{2EECF3EB-97E0-4A60-9F7E-8540A9DBC5F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che"/>
        </a:ext>
      </dgm:extLst>
    </dgm:pt>
    <dgm:pt modelId="{25F2C525-BC60-4225-ABAE-D1D57197D644}" type="pres">
      <dgm:prSet presAssocID="{2EECF3EB-97E0-4A60-9F7E-8540A9DBC5FC}" presName="spaceRect" presStyleCnt="0"/>
      <dgm:spPr/>
    </dgm:pt>
    <dgm:pt modelId="{30EF7B17-6298-46A1-891A-E73057D99891}" type="pres">
      <dgm:prSet presAssocID="{2EECF3EB-97E0-4A60-9F7E-8540A9DBC5FC}" presName="parTx" presStyleLbl="revTx" presStyleIdx="3" presStyleCnt="6">
        <dgm:presLayoutVars>
          <dgm:chMax val="0"/>
          <dgm:chPref val="0"/>
        </dgm:presLayoutVars>
      </dgm:prSet>
      <dgm:spPr/>
    </dgm:pt>
    <dgm:pt modelId="{FEF02441-D13A-4030-BD00-EEE19D641483}" type="pres">
      <dgm:prSet presAssocID="{AD07D24F-2E11-44DB-85AB-3EC8F6849456}" presName="sibTrans" presStyleCnt="0"/>
      <dgm:spPr/>
    </dgm:pt>
    <dgm:pt modelId="{3ED6A91E-4604-4DB4-BBC3-116B6A5695F8}" type="pres">
      <dgm:prSet presAssocID="{5992C2B7-72BC-43D7-9ADC-48C1E7B5F4F9}" presName="compNode" presStyleCnt="0"/>
      <dgm:spPr/>
    </dgm:pt>
    <dgm:pt modelId="{E8579FAA-905D-4539-9960-079833D114C4}" type="pres">
      <dgm:prSet presAssocID="{5992C2B7-72BC-43D7-9ADC-48C1E7B5F4F9}" presName="bgRect" presStyleLbl="bgShp" presStyleIdx="4" presStyleCnt="6"/>
      <dgm:spPr/>
    </dgm:pt>
    <dgm:pt modelId="{F6F0AA32-25D0-4823-B754-B449D20EACA3}" type="pres">
      <dgm:prSet presAssocID="{5992C2B7-72BC-43D7-9ADC-48C1E7B5F4F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odium"/>
        </a:ext>
      </dgm:extLst>
    </dgm:pt>
    <dgm:pt modelId="{CE951F51-558A-403D-9B14-A27F4CEE23B9}" type="pres">
      <dgm:prSet presAssocID="{5992C2B7-72BC-43D7-9ADC-48C1E7B5F4F9}" presName="spaceRect" presStyleCnt="0"/>
      <dgm:spPr/>
    </dgm:pt>
    <dgm:pt modelId="{53C1BBF9-1C50-44B0-8452-0CC8330B1921}" type="pres">
      <dgm:prSet presAssocID="{5992C2B7-72BC-43D7-9ADC-48C1E7B5F4F9}" presName="parTx" presStyleLbl="revTx" presStyleIdx="4" presStyleCnt="6">
        <dgm:presLayoutVars>
          <dgm:chMax val="0"/>
          <dgm:chPref val="0"/>
        </dgm:presLayoutVars>
      </dgm:prSet>
      <dgm:spPr/>
    </dgm:pt>
    <dgm:pt modelId="{6C0C8F0E-9DD7-4692-8C42-BADC385DB75A}" type="pres">
      <dgm:prSet presAssocID="{A5D18D43-EE16-438D-8AEE-0CB06260175A}" presName="sibTrans" presStyleCnt="0"/>
      <dgm:spPr/>
    </dgm:pt>
    <dgm:pt modelId="{B28BE111-5D7F-4B10-BDF4-160CC1710D22}" type="pres">
      <dgm:prSet presAssocID="{DBAEA88D-7B59-40C2-A2F1-A5D09E9CACC1}" presName="compNode" presStyleCnt="0"/>
      <dgm:spPr/>
    </dgm:pt>
    <dgm:pt modelId="{1C5F8C90-B62E-4083-9BA3-647E7BF3DF89}" type="pres">
      <dgm:prSet presAssocID="{DBAEA88D-7B59-40C2-A2F1-A5D09E9CACC1}" presName="bgRect" presStyleLbl="bgShp" presStyleIdx="5" presStyleCnt="6"/>
      <dgm:spPr/>
    </dgm:pt>
    <dgm:pt modelId="{72C919E0-AA77-439A-8F9E-D4F0CF7C278A}" type="pres">
      <dgm:prSet presAssocID="{DBAEA88D-7B59-40C2-A2F1-A5D09E9CACC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051F1C38-7A21-4F40-9BFD-9A5EBC2E1A72}" type="pres">
      <dgm:prSet presAssocID="{DBAEA88D-7B59-40C2-A2F1-A5D09E9CACC1}" presName="spaceRect" presStyleCnt="0"/>
      <dgm:spPr/>
    </dgm:pt>
    <dgm:pt modelId="{0F2578D1-2502-4EA5-8F2E-86D29EFBA338}" type="pres">
      <dgm:prSet presAssocID="{DBAEA88D-7B59-40C2-A2F1-A5D09E9CACC1}" presName="parTx" presStyleLbl="revTx" presStyleIdx="5" presStyleCnt="6">
        <dgm:presLayoutVars>
          <dgm:chMax val="0"/>
          <dgm:chPref val="0"/>
        </dgm:presLayoutVars>
      </dgm:prSet>
      <dgm:spPr/>
    </dgm:pt>
  </dgm:ptLst>
  <dgm:cxnLst>
    <dgm:cxn modelId="{0C42E406-244E-4E50-B617-1A5FFE4D98DE}" type="presOf" srcId="{6CF800AD-CFF4-42B0-9F11-0DED0511A21D}" destId="{473D3E15-D3F6-4B96-A027-59E36A57D93B}" srcOrd="0" destOrd="0" presId="urn:microsoft.com/office/officeart/2018/2/layout/IconVerticalSolidList"/>
    <dgm:cxn modelId="{1F108F0C-3BA3-4B50-ABC2-0E430B69D28F}" type="presOf" srcId="{85997D97-40E1-47D3-853A-9A3CAE4DDD36}" destId="{E6DC2AFC-66A4-4E4E-8440-521545DEE123}" srcOrd="0" destOrd="0" presId="urn:microsoft.com/office/officeart/2018/2/layout/IconVerticalSolidList"/>
    <dgm:cxn modelId="{A1B96B1E-ABC1-4854-AA2E-F8B7EC47BA20}" srcId="{85997D97-40E1-47D3-853A-9A3CAE4DDD36}" destId="{5992C2B7-72BC-43D7-9ADC-48C1E7B5F4F9}" srcOrd="4" destOrd="0" parTransId="{A041369A-0458-4D6A-9D8F-A6F5505440B3}" sibTransId="{A5D18D43-EE16-438D-8AEE-0CB06260175A}"/>
    <dgm:cxn modelId="{2B24BB35-B593-4FBC-82DE-3389F49713E6}" type="presOf" srcId="{DBAEA88D-7B59-40C2-A2F1-A5D09E9CACC1}" destId="{0F2578D1-2502-4EA5-8F2E-86D29EFBA338}" srcOrd="0" destOrd="0" presId="urn:microsoft.com/office/officeart/2018/2/layout/IconVerticalSolidList"/>
    <dgm:cxn modelId="{4B148139-0B36-4875-8CEB-E2C86C8FC013}" type="presOf" srcId="{5992C2B7-72BC-43D7-9ADC-48C1E7B5F4F9}" destId="{53C1BBF9-1C50-44B0-8452-0CC8330B1921}" srcOrd="0" destOrd="0" presId="urn:microsoft.com/office/officeart/2018/2/layout/IconVerticalSolidList"/>
    <dgm:cxn modelId="{F6BA0652-5D5D-4FBC-A2A0-DDAEDB922A49}" type="presOf" srcId="{7B490351-4551-4C4A-B8D5-0C2C8B255ACA}" destId="{AE6C0EF4-A9E7-4776-BC16-620E00451C43}" srcOrd="0" destOrd="0" presId="urn:microsoft.com/office/officeart/2018/2/layout/IconVerticalSolidList"/>
    <dgm:cxn modelId="{21BEF765-6062-4983-9112-4CFED3064F5C}" srcId="{85997D97-40E1-47D3-853A-9A3CAE4DDD36}" destId="{7B490351-4551-4C4A-B8D5-0C2C8B255ACA}" srcOrd="2" destOrd="0" parTransId="{6A35D5D3-F146-4A59-8135-8E4E525FDA58}" sibTransId="{2A8C5599-CFDA-4999-ADCC-C1F6F11B19DF}"/>
    <dgm:cxn modelId="{7174D179-C007-4521-A111-E0B00CCE65D1}" srcId="{85997D97-40E1-47D3-853A-9A3CAE4DDD36}" destId="{9B234BD3-7090-4EF0-B456-E134DAA44671}" srcOrd="1" destOrd="0" parTransId="{76FFCEB6-ECEC-4FD2-9B84-09B001B75E0A}" sibTransId="{B6D5CBA3-0191-4BBB-9E30-AEF99A155715}"/>
    <dgm:cxn modelId="{D31A988E-49D7-4A9F-9C5B-4F524FF09652}" srcId="{85997D97-40E1-47D3-853A-9A3CAE4DDD36}" destId="{DBAEA88D-7B59-40C2-A2F1-A5D09E9CACC1}" srcOrd="5" destOrd="0" parTransId="{19AE6BC4-0458-4C83-81CC-752D04B34FAE}" sibTransId="{4E85051E-5B50-40BD-8F24-29E55360FB83}"/>
    <dgm:cxn modelId="{CDCE859F-EF27-4B57-9B79-E7B5D5F8BBA9}" srcId="{85997D97-40E1-47D3-853A-9A3CAE4DDD36}" destId="{2EECF3EB-97E0-4A60-9F7E-8540A9DBC5FC}" srcOrd="3" destOrd="0" parTransId="{D7381690-FC23-45BC-8016-0A8DB41CA99E}" sibTransId="{AD07D24F-2E11-44DB-85AB-3EC8F6849456}"/>
    <dgm:cxn modelId="{54474CA3-EDAC-43BA-90AD-E99B1619137F}" type="presOf" srcId="{2EECF3EB-97E0-4A60-9F7E-8540A9DBC5FC}" destId="{30EF7B17-6298-46A1-891A-E73057D99891}" srcOrd="0" destOrd="0" presId="urn:microsoft.com/office/officeart/2018/2/layout/IconVerticalSolidList"/>
    <dgm:cxn modelId="{F2EAB4DC-29E0-41E6-8FEB-EC6FBE6FA819}" type="presOf" srcId="{9B234BD3-7090-4EF0-B456-E134DAA44671}" destId="{65BC85DB-33B5-4EE7-8A3C-C625B94430FE}" srcOrd="0" destOrd="0" presId="urn:microsoft.com/office/officeart/2018/2/layout/IconVerticalSolidList"/>
    <dgm:cxn modelId="{5DCC75FE-407D-4C87-BB76-838D39CB5B1E}" srcId="{85997D97-40E1-47D3-853A-9A3CAE4DDD36}" destId="{6CF800AD-CFF4-42B0-9F11-0DED0511A21D}" srcOrd="0" destOrd="0" parTransId="{6F98CF31-B796-4498-A1C5-6D0FF2EE07DE}" sibTransId="{6E2C415C-E2E3-4C21-859A-598E7EBC7BF1}"/>
    <dgm:cxn modelId="{8B5F6CEB-3905-4AB3-A4BF-B964E2142745}" type="presParOf" srcId="{E6DC2AFC-66A4-4E4E-8440-521545DEE123}" destId="{8423431C-CB21-40C8-80CE-283327C1FBA9}" srcOrd="0" destOrd="0" presId="urn:microsoft.com/office/officeart/2018/2/layout/IconVerticalSolidList"/>
    <dgm:cxn modelId="{D338E455-CC85-4B1C-A84F-299E9A34BFA5}" type="presParOf" srcId="{8423431C-CB21-40C8-80CE-283327C1FBA9}" destId="{457B9A72-D716-48AE-AFCD-91F44CE506E0}" srcOrd="0" destOrd="0" presId="urn:microsoft.com/office/officeart/2018/2/layout/IconVerticalSolidList"/>
    <dgm:cxn modelId="{871C8F98-A537-40BD-B3B2-F20205BEF280}" type="presParOf" srcId="{8423431C-CB21-40C8-80CE-283327C1FBA9}" destId="{A67F3496-C6D2-419E-91D1-A8218795EE7F}" srcOrd="1" destOrd="0" presId="urn:microsoft.com/office/officeart/2018/2/layout/IconVerticalSolidList"/>
    <dgm:cxn modelId="{762B5A00-1DE9-4EDB-8293-9B337CD339BB}" type="presParOf" srcId="{8423431C-CB21-40C8-80CE-283327C1FBA9}" destId="{1DB8956A-5222-4693-9312-292BE5125291}" srcOrd="2" destOrd="0" presId="urn:microsoft.com/office/officeart/2018/2/layout/IconVerticalSolidList"/>
    <dgm:cxn modelId="{4359FF75-2B4C-4BF2-9EE9-E881A1E236D4}" type="presParOf" srcId="{8423431C-CB21-40C8-80CE-283327C1FBA9}" destId="{473D3E15-D3F6-4B96-A027-59E36A57D93B}" srcOrd="3" destOrd="0" presId="urn:microsoft.com/office/officeart/2018/2/layout/IconVerticalSolidList"/>
    <dgm:cxn modelId="{29F50E40-003F-45C9-A55C-E4B26A69F17D}" type="presParOf" srcId="{E6DC2AFC-66A4-4E4E-8440-521545DEE123}" destId="{2F2C6346-D3AF-4773-9CD4-181F8253F1DA}" srcOrd="1" destOrd="0" presId="urn:microsoft.com/office/officeart/2018/2/layout/IconVerticalSolidList"/>
    <dgm:cxn modelId="{7360CD23-941E-4D2A-952F-62AB0472B8BE}" type="presParOf" srcId="{E6DC2AFC-66A4-4E4E-8440-521545DEE123}" destId="{D6ED1681-C6DC-4B7F-A543-766F116E8F3D}" srcOrd="2" destOrd="0" presId="urn:microsoft.com/office/officeart/2018/2/layout/IconVerticalSolidList"/>
    <dgm:cxn modelId="{0C092A17-46F4-47DA-9BCE-88E1BA295EB0}" type="presParOf" srcId="{D6ED1681-C6DC-4B7F-A543-766F116E8F3D}" destId="{1FFE7F9C-1143-4B92-B823-EBF0A65DE181}" srcOrd="0" destOrd="0" presId="urn:microsoft.com/office/officeart/2018/2/layout/IconVerticalSolidList"/>
    <dgm:cxn modelId="{B315801D-16B7-4F8F-BC30-1B4C4866B9E6}" type="presParOf" srcId="{D6ED1681-C6DC-4B7F-A543-766F116E8F3D}" destId="{2266329E-E544-48B9-8E48-8C2E73DC2222}" srcOrd="1" destOrd="0" presId="urn:microsoft.com/office/officeart/2018/2/layout/IconVerticalSolidList"/>
    <dgm:cxn modelId="{33408217-A005-416C-91BD-88BBAEB44DA7}" type="presParOf" srcId="{D6ED1681-C6DC-4B7F-A543-766F116E8F3D}" destId="{A89B3277-D437-45E2-849D-42EDB0D83BB0}" srcOrd="2" destOrd="0" presId="urn:microsoft.com/office/officeart/2018/2/layout/IconVerticalSolidList"/>
    <dgm:cxn modelId="{FE065FDC-948D-40E2-A934-884EDF0B145F}" type="presParOf" srcId="{D6ED1681-C6DC-4B7F-A543-766F116E8F3D}" destId="{65BC85DB-33B5-4EE7-8A3C-C625B94430FE}" srcOrd="3" destOrd="0" presId="urn:microsoft.com/office/officeart/2018/2/layout/IconVerticalSolidList"/>
    <dgm:cxn modelId="{919C8FA1-02BB-456A-9C04-5E624D6D1682}" type="presParOf" srcId="{E6DC2AFC-66A4-4E4E-8440-521545DEE123}" destId="{9820E04B-A65C-483C-82A4-ACA190F94F9D}" srcOrd="3" destOrd="0" presId="urn:microsoft.com/office/officeart/2018/2/layout/IconVerticalSolidList"/>
    <dgm:cxn modelId="{D5540DCA-8FCB-4A7D-BA5E-5BE72C6FFDDA}" type="presParOf" srcId="{E6DC2AFC-66A4-4E4E-8440-521545DEE123}" destId="{69861F6B-DD54-456D-A14E-FDA4FDBBF7D9}" srcOrd="4" destOrd="0" presId="urn:microsoft.com/office/officeart/2018/2/layout/IconVerticalSolidList"/>
    <dgm:cxn modelId="{A145AE30-5EBF-46E6-A8DC-D610330D9E4B}" type="presParOf" srcId="{69861F6B-DD54-456D-A14E-FDA4FDBBF7D9}" destId="{22F78386-D7E5-4475-AA9B-C3845F775D5B}" srcOrd="0" destOrd="0" presId="urn:microsoft.com/office/officeart/2018/2/layout/IconVerticalSolidList"/>
    <dgm:cxn modelId="{6AF83B4D-E8AD-4643-AA33-C8B52F032253}" type="presParOf" srcId="{69861F6B-DD54-456D-A14E-FDA4FDBBF7D9}" destId="{94CC53C4-85C7-49A1-AD88-2E25A30D8F19}" srcOrd="1" destOrd="0" presId="urn:microsoft.com/office/officeart/2018/2/layout/IconVerticalSolidList"/>
    <dgm:cxn modelId="{BB06C032-7F65-46F8-B196-245BCECB4F4F}" type="presParOf" srcId="{69861F6B-DD54-456D-A14E-FDA4FDBBF7D9}" destId="{234C4493-7FCE-41AF-AA88-EA5600EE634C}" srcOrd="2" destOrd="0" presId="urn:microsoft.com/office/officeart/2018/2/layout/IconVerticalSolidList"/>
    <dgm:cxn modelId="{5450A26F-3AAF-4789-8C92-BECF92C0C058}" type="presParOf" srcId="{69861F6B-DD54-456D-A14E-FDA4FDBBF7D9}" destId="{AE6C0EF4-A9E7-4776-BC16-620E00451C43}" srcOrd="3" destOrd="0" presId="urn:microsoft.com/office/officeart/2018/2/layout/IconVerticalSolidList"/>
    <dgm:cxn modelId="{6905113E-0909-46A8-A31F-07B9817EE89B}" type="presParOf" srcId="{E6DC2AFC-66A4-4E4E-8440-521545DEE123}" destId="{37B0EDBE-D67B-4413-AEAA-67B09B1198A2}" srcOrd="5" destOrd="0" presId="urn:microsoft.com/office/officeart/2018/2/layout/IconVerticalSolidList"/>
    <dgm:cxn modelId="{77B46376-38FA-4347-B5C0-316A38965838}" type="presParOf" srcId="{E6DC2AFC-66A4-4E4E-8440-521545DEE123}" destId="{8F8C50C7-E5FC-4C62-9065-DC6C23AABB98}" srcOrd="6" destOrd="0" presId="urn:microsoft.com/office/officeart/2018/2/layout/IconVerticalSolidList"/>
    <dgm:cxn modelId="{8A3343C2-1DC6-4AFA-91B6-F9CB2ED5EF75}" type="presParOf" srcId="{8F8C50C7-E5FC-4C62-9065-DC6C23AABB98}" destId="{4E14B1DC-D16B-4B5D-9B6D-C2DCAC87321D}" srcOrd="0" destOrd="0" presId="urn:microsoft.com/office/officeart/2018/2/layout/IconVerticalSolidList"/>
    <dgm:cxn modelId="{DD871EC9-5BE7-4A32-B52A-E213B2D4A486}" type="presParOf" srcId="{8F8C50C7-E5FC-4C62-9065-DC6C23AABB98}" destId="{37D6D6CE-B551-4FC9-957C-F3A23FCDD457}" srcOrd="1" destOrd="0" presId="urn:microsoft.com/office/officeart/2018/2/layout/IconVerticalSolidList"/>
    <dgm:cxn modelId="{5804F4B1-03E5-451B-B6B8-54A5EA42DADC}" type="presParOf" srcId="{8F8C50C7-E5FC-4C62-9065-DC6C23AABB98}" destId="{25F2C525-BC60-4225-ABAE-D1D57197D644}" srcOrd="2" destOrd="0" presId="urn:microsoft.com/office/officeart/2018/2/layout/IconVerticalSolidList"/>
    <dgm:cxn modelId="{EBA1C095-F46F-4C3A-9C91-942C1DFD3110}" type="presParOf" srcId="{8F8C50C7-E5FC-4C62-9065-DC6C23AABB98}" destId="{30EF7B17-6298-46A1-891A-E73057D99891}" srcOrd="3" destOrd="0" presId="urn:microsoft.com/office/officeart/2018/2/layout/IconVerticalSolidList"/>
    <dgm:cxn modelId="{F76C8AFC-BE09-4256-A05F-DEE86D8B9383}" type="presParOf" srcId="{E6DC2AFC-66A4-4E4E-8440-521545DEE123}" destId="{FEF02441-D13A-4030-BD00-EEE19D641483}" srcOrd="7" destOrd="0" presId="urn:microsoft.com/office/officeart/2018/2/layout/IconVerticalSolidList"/>
    <dgm:cxn modelId="{0B0518F7-FC0E-4010-81F4-67AC4FE1A0DF}" type="presParOf" srcId="{E6DC2AFC-66A4-4E4E-8440-521545DEE123}" destId="{3ED6A91E-4604-4DB4-BBC3-116B6A5695F8}" srcOrd="8" destOrd="0" presId="urn:microsoft.com/office/officeart/2018/2/layout/IconVerticalSolidList"/>
    <dgm:cxn modelId="{1CC0FF7E-15DF-4104-A496-2537B389831F}" type="presParOf" srcId="{3ED6A91E-4604-4DB4-BBC3-116B6A5695F8}" destId="{E8579FAA-905D-4539-9960-079833D114C4}" srcOrd="0" destOrd="0" presId="urn:microsoft.com/office/officeart/2018/2/layout/IconVerticalSolidList"/>
    <dgm:cxn modelId="{4724B9CA-4002-4055-9E38-A4D89951AB5F}" type="presParOf" srcId="{3ED6A91E-4604-4DB4-BBC3-116B6A5695F8}" destId="{F6F0AA32-25D0-4823-B754-B449D20EACA3}" srcOrd="1" destOrd="0" presId="urn:microsoft.com/office/officeart/2018/2/layout/IconVerticalSolidList"/>
    <dgm:cxn modelId="{E8C980CD-03E4-4BEF-BDC9-578D464C409C}" type="presParOf" srcId="{3ED6A91E-4604-4DB4-BBC3-116B6A5695F8}" destId="{CE951F51-558A-403D-9B14-A27F4CEE23B9}" srcOrd="2" destOrd="0" presId="urn:microsoft.com/office/officeart/2018/2/layout/IconVerticalSolidList"/>
    <dgm:cxn modelId="{2110A924-7623-4D11-A805-2725BDB8B14A}" type="presParOf" srcId="{3ED6A91E-4604-4DB4-BBC3-116B6A5695F8}" destId="{53C1BBF9-1C50-44B0-8452-0CC8330B1921}" srcOrd="3" destOrd="0" presId="urn:microsoft.com/office/officeart/2018/2/layout/IconVerticalSolidList"/>
    <dgm:cxn modelId="{E9244CDE-67BE-48A6-A375-46F883422777}" type="presParOf" srcId="{E6DC2AFC-66A4-4E4E-8440-521545DEE123}" destId="{6C0C8F0E-9DD7-4692-8C42-BADC385DB75A}" srcOrd="9" destOrd="0" presId="urn:microsoft.com/office/officeart/2018/2/layout/IconVerticalSolidList"/>
    <dgm:cxn modelId="{B939EACE-70B1-4365-8EDF-9C0C94470B62}" type="presParOf" srcId="{E6DC2AFC-66A4-4E4E-8440-521545DEE123}" destId="{B28BE111-5D7F-4B10-BDF4-160CC1710D22}" srcOrd="10" destOrd="0" presId="urn:microsoft.com/office/officeart/2018/2/layout/IconVerticalSolidList"/>
    <dgm:cxn modelId="{7E5E382C-3995-4170-81FE-6C7F89D5F211}" type="presParOf" srcId="{B28BE111-5D7F-4B10-BDF4-160CC1710D22}" destId="{1C5F8C90-B62E-4083-9BA3-647E7BF3DF89}" srcOrd="0" destOrd="0" presId="urn:microsoft.com/office/officeart/2018/2/layout/IconVerticalSolidList"/>
    <dgm:cxn modelId="{DC47C07F-91A0-478F-83B3-94BCC5710D0E}" type="presParOf" srcId="{B28BE111-5D7F-4B10-BDF4-160CC1710D22}" destId="{72C919E0-AA77-439A-8F9E-D4F0CF7C278A}" srcOrd="1" destOrd="0" presId="urn:microsoft.com/office/officeart/2018/2/layout/IconVerticalSolidList"/>
    <dgm:cxn modelId="{1C6C5745-19A4-49AC-BD01-7547B2D9DEF1}" type="presParOf" srcId="{B28BE111-5D7F-4B10-BDF4-160CC1710D22}" destId="{051F1C38-7A21-4F40-9BFD-9A5EBC2E1A72}" srcOrd="2" destOrd="0" presId="urn:microsoft.com/office/officeart/2018/2/layout/IconVerticalSolidList"/>
    <dgm:cxn modelId="{1BAB4BB2-B0B2-413A-8AC9-B1278D1F6E09}" type="presParOf" srcId="{B28BE111-5D7F-4B10-BDF4-160CC1710D22}" destId="{0F2578D1-2502-4EA5-8F2E-86D29EFBA3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6F938F-21A8-4EC5-95BC-2B265F1D8B2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9C830C1-AC1D-4F48-A65E-141E50B6410D}">
      <dgm:prSet/>
      <dgm:spPr/>
      <dgm:t>
        <a:bodyPr/>
        <a:lstStyle/>
        <a:p>
          <a:r>
            <a:rPr lang="fr-FR"/>
            <a:t>Partenaire en B to B</a:t>
          </a:r>
          <a:endParaRPr lang="en-US"/>
        </a:p>
      </dgm:t>
    </dgm:pt>
    <dgm:pt modelId="{1A1699E9-CE3C-44D3-ACC6-F152BAC7BB01}" type="parTrans" cxnId="{26488684-1C33-453C-8E36-E84707FF2D83}">
      <dgm:prSet/>
      <dgm:spPr/>
      <dgm:t>
        <a:bodyPr/>
        <a:lstStyle/>
        <a:p>
          <a:endParaRPr lang="en-US"/>
        </a:p>
      </dgm:t>
    </dgm:pt>
    <dgm:pt modelId="{FC06A8E9-B514-4BD5-AFF9-4136359F2606}" type="sibTrans" cxnId="{26488684-1C33-453C-8E36-E84707FF2D83}">
      <dgm:prSet/>
      <dgm:spPr/>
      <dgm:t>
        <a:bodyPr/>
        <a:lstStyle/>
        <a:p>
          <a:endParaRPr lang="en-US"/>
        </a:p>
      </dgm:t>
    </dgm:pt>
    <dgm:pt modelId="{79EAD850-2575-44B8-A49D-E300ED49FEEB}">
      <dgm:prSet/>
      <dgm:spPr/>
      <dgm:t>
        <a:bodyPr/>
        <a:lstStyle/>
        <a:p>
          <a:r>
            <a:rPr lang="fr-FR" dirty="0"/>
            <a:t>Etablir des relations commerciales solides et durables entre le fournisseur et l'entreprise</a:t>
          </a:r>
          <a:endParaRPr lang="en-US" dirty="0"/>
        </a:p>
      </dgm:t>
    </dgm:pt>
    <dgm:pt modelId="{25593E66-D3A9-44A8-9EFB-7080D2C07701}" type="parTrans" cxnId="{30909AE1-F9D6-47C3-8B5E-204FAEBC94D6}">
      <dgm:prSet/>
      <dgm:spPr/>
      <dgm:t>
        <a:bodyPr/>
        <a:lstStyle/>
        <a:p>
          <a:endParaRPr lang="en-US"/>
        </a:p>
      </dgm:t>
    </dgm:pt>
    <dgm:pt modelId="{2FE0E859-C1EF-440B-AEB7-8472FC2054BF}" type="sibTrans" cxnId="{30909AE1-F9D6-47C3-8B5E-204FAEBC94D6}">
      <dgm:prSet/>
      <dgm:spPr/>
      <dgm:t>
        <a:bodyPr/>
        <a:lstStyle/>
        <a:p>
          <a:endParaRPr lang="en-US"/>
        </a:p>
      </dgm:t>
    </dgm:pt>
    <dgm:pt modelId="{DB71A14E-1789-4DF4-A096-5A4C56432B46}">
      <dgm:prSet/>
      <dgm:spPr/>
      <dgm:t>
        <a:bodyPr/>
        <a:lstStyle/>
        <a:p>
          <a:r>
            <a:rPr lang="fr-FR" dirty="0"/>
            <a:t>Gros volumes de marchandises ou de services sur une longue période</a:t>
          </a:r>
          <a:endParaRPr lang="en-US" dirty="0"/>
        </a:p>
      </dgm:t>
    </dgm:pt>
    <dgm:pt modelId="{739CA573-26E8-40CF-8637-337301C90F45}" type="parTrans" cxnId="{23C59344-21AB-4714-BB45-2FB26A8759A5}">
      <dgm:prSet/>
      <dgm:spPr/>
      <dgm:t>
        <a:bodyPr/>
        <a:lstStyle/>
        <a:p>
          <a:endParaRPr lang="en-US"/>
        </a:p>
      </dgm:t>
    </dgm:pt>
    <dgm:pt modelId="{D2C23B5B-BBB8-43E2-8C6B-7E107FCD2CD3}" type="sibTrans" cxnId="{23C59344-21AB-4714-BB45-2FB26A8759A5}">
      <dgm:prSet/>
      <dgm:spPr/>
      <dgm:t>
        <a:bodyPr/>
        <a:lstStyle/>
        <a:p>
          <a:endParaRPr lang="en-US"/>
        </a:p>
      </dgm:t>
    </dgm:pt>
    <dgm:pt modelId="{6C06A6F0-8EF1-4931-8DA5-447EC47CE510}">
      <dgm:prSet/>
      <dgm:spPr/>
      <dgm:t>
        <a:bodyPr/>
        <a:lstStyle/>
        <a:p>
          <a:r>
            <a:rPr lang="fr-FR"/>
            <a:t>Le coût de la chaîne logistique (transport, stockage, délais) et les fluctuations des matières premières sont souvent des facteurs critiques</a:t>
          </a:r>
          <a:endParaRPr lang="en-US"/>
        </a:p>
      </dgm:t>
    </dgm:pt>
    <dgm:pt modelId="{9DC64590-8644-43A6-A0DF-0BBF8DAB84A7}" type="parTrans" cxnId="{98C5849A-A2AF-42F1-BDF0-FDFF943A7559}">
      <dgm:prSet/>
      <dgm:spPr/>
      <dgm:t>
        <a:bodyPr/>
        <a:lstStyle/>
        <a:p>
          <a:endParaRPr lang="en-US"/>
        </a:p>
      </dgm:t>
    </dgm:pt>
    <dgm:pt modelId="{B277E393-0B7F-4E06-92AC-E250367B904D}" type="sibTrans" cxnId="{98C5849A-A2AF-42F1-BDF0-FDFF943A7559}">
      <dgm:prSet/>
      <dgm:spPr/>
      <dgm:t>
        <a:bodyPr/>
        <a:lstStyle/>
        <a:p>
          <a:endParaRPr lang="en-US"/>
        </a:p>
      </dgm:t>
    </dgm:pt>
    <dgm:pt modelId="{3321E1C5-6377-48B7-AF34-409CF5E67321}" type="pres">
      <dgm:prSet presAssocID="{FA6F938F-21A8-4EC5-95BC-2B265F1D8B2E}" presName="root" presStyleCnt="0">
        <dgm:presLayoutVars>
          <dgm:dir/>
          <dgm:resizeHandles val="exact"/>
        </dgm:presLayoutVars>
      </dgm:prSet>
      <dgm:spPr/>
    </dgm:pt>
    <dgm:pt modelId="{9F3AAEDA-6F55-4FBA-A862-00D6A7809499}" type="pres">
      <dgm:prSet presAssocID="{29C830C1-AC1D-4F48-A65E-141E50B6410D}" presName="compNode" presStyleCnt="0"/>
      <dgm:spPr/>
    </dgm:pt>
    <dgm:pt modelId="{88DF6475-D7FC-448E-A125-7D5B11CE0146}" type="pres">
      <dgm:prSet presAssocID="{29C830C1-AC1D-4F48-A65E-141E50B6410D}" presName="bgRect" presStyleLbl="bgShp" presStyleIdx="0" presStyleCnt="4"/>
      <dgm:spPr/>
    </dgm:pt>
    <dgm:pt modelId="{301F8CA8-2F5A-401D-A886-7EF9BF51EE3D}" type="pres">
      <dgm:prSet presAssocID="{29C830C1-AC1D-4F48-A65E-141E50B641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ignée de main"/>
        </a:ext>
      </dgm:extLst>
    </dgm:pt>
    <dgm:pt modelId="{2C17A466-3BAB-4185-A1B4-45924C58F67E}" type="pres">
      <dgm:prSet presAssocID="{29C830C1-AC1D-4F48-A65E-141E50B6410D}" presName="spaceRect" presStyleCnt="0"/>
      <dgm:spPr/>
    </dgm:pt>
    <dgm:pt modelId="{1721BDEF-6A48-479D-85C2-C98A8C7BA890}" type="pres">
      <dgm:prSet presAssocID="{29C830C1-AC1D-4F48-A65E-141E50B6410D}" presName="parTx" presStyleLbl="revTx" presStyleIdx="0" presStyleCnt="4">
        <dgm:presLayoutVars>
          <dgm:chMax val="0"/>
          <dgm:chPref val="0"/>
        </dgm:presLayoutVars>
      </dgm:prSet>
      <dgm:spPr/>
    </dgm:pt>
    <dgm:pt modelId="{7889FE02-77AB-43CA-A509-2F8BF54233FA}" type="pres">
      <dgm:prSet presAssocID="{FC06A8E9-B514-4BD5-AFF9-4136359F2606}" presName="sibTrans" presStyleCnt="0"/>
      <dgm:spPr/>
    </dgm:pt>
    <dgm:pt modelId="{89FFA014-AE47-4CF7-BD2B-8D30894FD4A3}" type="pres">
      <dgm:prSet presAssocID="{79EAD850-2575-44B8-A49D-E300ED49FEEB}" presName="compNode" presStyleCnt="0"/>
      <dgm:spPr/>
    </dgm:pt>
    <dgm:pt modelId="{8E8428D5-6FF9-43B9-A998-0B4D4C9BF812}" type="pres">
      <dgm:prSet presAssocID="{79EAD850-2575-44B8-A49D-E300ED49FEEB}" presName="bgRect" presStyleLbl="bgShp" presStyleIdx="1" presStyleCnt="4"/>
      <dgm:spPr/>
    </dgm:pt>
    <dgm:pt modelId="{7137E4F6-C748-45AD-B9A2-20F0815A244E}" type="pres">
      <dgm:prSet presAssocID="{79EAD850-2575-44B8-A49D-E300ED49FEE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che"/>
        </a:ext>
      </dgm:extLst>
    </dgm:pt>
    <dgm:pt modelId="{0FA6AABE-C8A3-4CFA-BCEE-FD4B9BE35D42}" type="pres">
      <dgm:prSet presAssocID="{79EAD850-2575-44B8-A49D-E300ED49FEEB}" presName="spaceRect" presStyleCnt="0"/>
      <dgm:spPr/>
    </dgm:pt>
    <dgm:pt modelId="{00484AC9-0092-4C4D-A628-3B45C39BB749}" type="pres">
      <dgm:prSet presAssocID="{79EAD850-2575-44B8-A49D-E300ED49FEEB}" presName="parTx" presStyleLbl="revTx" presStyleIdx="1" presStyleCnt="4">
        <dgm:presLayoutVars>
          <dgm:chMax val="0"/>
          <dgm:chPref val="0"/>
        </dgm:presLayoutVars>
      </dgm:prSet>
      <dgm:spPr/>
    </dgm:pt>
    <dgm:pt modelId="{76B29044-EDFA-4095-A4B8-1D8A409307B7}" type="pres">
      <dgm:prSet presAssocID="{2FE0E859-C1EF-440B-AEB7-8472FC2054BF}" presName="sibTrans" presStyleCnt="0"/>
      <dgm:spPr/>
    </dgm:pt>
    <dgm:pt modelId="{EC7C5C51-1A6D-43F6-A317-18F853AADF0B}" type="pres">
      <dgm:prSet presAssocID="{DB71A14E-1789-4DF4-A096-5A4C56432B46}" presName="compNode" presStyleCnt="0"/>
      <dgm:spPr/>
    </dgm:pt>
    <dgm:pt modelId="{91ECDE46-E755-4771-90DB-7A5EA2991F4F}" type="pres">
      <dgm:prSet presAssocID="{DB71A14E-1789-4DF4-A096-5A4C56432B46}" presName="bgRect" presStyleLbl="bgShp" presStyleIdx="2" presStyleCnt="4"/>
      <dgm:spPr/>
    </dgm:pt>
    <dgm:pt modelId="{0FC72942-76DC-422F-94BE-67768DF7DBAD}" type="pres">
      <dgm:prSet presAssocID="{DB71A14E-1789-4DF4-A096-5A4C56432B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ion"/>
        </a:ext>
      </dgm:extLst>
    </dgm:pt>
    <dgm:pt modelId="{54E829D5-16CF-43DB-B813-969B274079C9}" type="pres">
      <dgm:prSet presAssocID="{DB71A14E-1789-4DF4-A096-5A4C56432B46}" presName="spaceRect" presStyleCnt="0"/>
      <dgm:spPr/>
    </dgm:pt>
    <dgm:pt modelId="{E55D6A28-2BC4-4623-BA0B-D4B6F5A2999B}" type="pres">
      <dgm:prSet presAssocID="{DB71A14E-1789-4DF4-A096-5A4C56432B46}" presName="parTx" presStyleLbl="revTx" presStyleIdx="2" presStyleCnt="4">
        <dgm:presLayoutVars>
          <dgm:chMax val="0"/>
          <dgm:chPref val="0"/>
        </dgm:presLayoutVars>
      </dgm:prSet>
      <dgm:spPr/>
    </dgm:pt>
    <dgm:pt modelId="{3314936A-E2E9-4420-BC64-6EC33B5697AB}" type="pres">
      <dgm:prSet presAssocID="{D2C23B5B-BBB8-43E2-8C6B-7E107FCD2CD3}" presName="sibTrans" presStyleCnt="0"/>
      <dgm:spPr/>
    </dgm:pt>
    <dgm:pt modelId="{9A398474-838F-4691-8BA4-0D94A9D178C4}" type="pres">
      <dgm:prSet presAssocID="{6C06A6F0-8EF1-4931-8DA5-447EC47CE510}" presName="compNode" presStyleCnt="0"/>
      <dgm:spPr/>
    </dgm:pt>
    <dgm:pt modelId="{31D18B15-1FBE-4D54-B960-D28DCED5A845}" type="pres">
      <dgm:prSet presAssocID="{6C06A6F0-8EF1-4931-8DA5-447EC47CE510}" presName="bgRect" presStyleLbl="bgShp" presStyleIdx="3" presStyleCnt="4"/>
      <dgm:spPr/>
    </dgm:pt>
    <dgm:pt modelId="{764A0A68-3BEB-4867-A528-87E0024D0ED1}" type="pres">
      <dgm:prSet presAssocID="{6C06A6F0-8EF1-4931-8DA5-447EC47CE51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ug boat"/>
        </a:ext>
      </dgm:extLst>
    </dgm:pt>
    <dgm:pt modelId="{D760A3C4-8467-40B3-BAF5-774EE0E131A6}" type="pres">
      <dgm:prSet presAssocID="{6C06A6F0-8EF1-4931-8DA5-447EC47CE510}" presName="spaceRect" presStyleCnt="0"/>
      <dgm:spPr/>
    </dgm:pt>
    <dgm:pt modelId="{8493E650-AF39-4F9C-8D22-88EA9E1D4026}" type="pres">
      <dgm:prSet presAssocID="{6C06A6F0-8EF1-4931-8DA5-447EC47CE510}" presName="parTx" presStyleLbl="revTx" presStyleIdx="3" presStyleCnt="4">
        <dgm:presLayoutVars>
          <dgm:chMax val="0"/>
          <dgm:chPref val="0"/>
        </dgm:presLayoutVars>
      </dgm:prSet>
      <dgm:spPr/>
    </dgm:pt>
  </dgm:ptLst>
  <dgm:cxnLst>
    <dgm:cxn modelId="{C03C7C03-FC1C-4587-B4C4-EDD5AEF82871}" type="presOf" srcId="{FA6F938F-21A8-4EC5-95BC-2B265F1D8B2E}" destId="{3321E1C5-6377-48B7-AF34-409CF5E67321}" srcOrd="0" destOrd="0" presId="urn:microsoft.com/office/officeart/2018/2/layout/IconVerticalSolidList"/>
    <dgm:cxn modelId="{D07FB21A-02FC-45EA-B44F-EF4AAD27D57B}" type="presOf" srcId="{79EAD850-2575-44B8-A49D-E300ED49FEEB}" destId="{00484AC9-0092-4C4D-A628-3B45C39BB749}" srcOrd="0" destOrd="0" presId="urn:microsoft.com/office/officeart/2018/2/layout/IconVerticalSolidList"/>
    <dgm:cxn modelId="{23C59344-21AB-4714-BB45-2FB26A8759A5}" srcId="{FA6F938F-21A8-4EC5-95BC-2B265F1D8B2E}" destId="{DB71A14E-1789-4DF4-A096-5A4C56432B46}" srcOrd="2" destOrd="0" parTransId="{739CA573-26E8-40CF-8637-337301C90F45}" sibTransId="{D2C23B5B-BBB8-43E2-8C6B-7E107FCD2CD3}"/>
    <dgm:cxn modelId="{26488684-1C33-453C-8E36-E84707FF2D83}" srcId="{FA6F938F-21A8-4EC5-95BC-2B265F1D8B2E}" destId="{29C830C1-AC1D-4F48-A65E-141E50B6410D}" srcOrd="0" destOrd="0" parTransId="{1A1699E9-CE3C-44D3-ACC6-F152BAC7BB01}" sibTransId="{FC06A8E9-B514-4BD5-AFF9-4136359F2606}"/>
    <dgm:cxn modelId="{98C5849A-A2AF-42F1-BDF0-FDFF943A7559}" srcId="{FA6F938F-21A8-4EC5-95BC-2B265F1D8B2E}" destId="{6C06A6F0-8EF1-4931-8DA5-447EC47CE510}" srcOrd="3" destOrd="0" parTransId="{9DC64590-8644-43A6-A0DF-0BBF8DAB84A7}" sibTransId="{B277E393-0B7F-4E06-92AC-E250367B904D}"/>
    <dgm:cxn modelId="{FF78E3A9-B888-407C-A9D1-043958E44380}" type="presOf" srcId="{DB71A14E-1789-4DF4-A096-5A4C56432B46}" destId="{E55D6A28-2BC4-4623-BA0B-D4B6F5A2999B}" srcOrd="0" destOrd="0" presId="urn:microsoft.com/office/officeart/2018/2/layout/IconVerticalSolidList"/>
    <dgm:cxn modelId="{418635DE-6A7C-4F93-BFD0-F78D0A0A8AF8}" type="presOf" srcId="{29C830C1-AC1D-4F48-A65E-141E50B6410D}" destId="{1721BDEF-6A48-479D-85C2-C98A8C7BA890}" srcOrd="0" destOrd="0" presId="urn:microsoft.com/office/officeart/2018/2/layout/IconVerticalSolidList"/>
    <dgm:cxn modelId="{054EF7E0-D4D3-4D5C-83DF-1F992F492E2F}" type="presOf" srcId="{6C06A6F0-8EF1-4931-8DA5-447EC47CE510}" destId="{8493E650-AF39-4F9C-8D22-88EA9E1D4026}" srcOrd="0" destOrd="0" presId="urn:microsoft.com/office/officeart/2018/2/layout/IconVerticalSolidList"/>
    <dgm:cxn modelId="{30909AE1-F9D6-47C3-8B5E-204FAEBC94D6}" srcId="{FA6F938F-21A8-4EC5-95BC-2B265F1D8B2E}" destId="{79EAD850-2575-44B8-A49D-E300ED49FEEB}" srcOrd="1" destOrd="0" parTransId="{25593E66-D3A9-44A8-9EFB-7080D2C07701}" sibTransId="{2FE0E859-C1EF-440B-AEB7-8472FC2054BF}"/>
    <dgm:cxn modelId="{68E7EEF7-A4DD-4BF6-AF84-908E2047632E}" type="presParOf" srcId="{3321E1C5-6377-48B7-AF34-409CF5E67321}" destId="{9F3AAEDA-6F55-4FBA-A862-00D6A7809499}" srcOrd="0" destOrd="0" presId="urn:microsoft.com/office/officeart/2018/2/layout/IconVerticalSolidList"/>
    <dgm:cxn modelId="{2ED3C985-A75A-4DD1-883A-94289B0D42B5}" type="presParOf" srcId="{9F3AAEDA-6F55-4FBA-A862-00D6A7809499}" destId="{88DF6475-D7FC-448E-A125-7D5B11CE0146}" srcOrd="0" destOrd="0" presId="urn:microsoft.com/office/officeart/2018/2/layout/IconVerticalSolidList"/>
    <dgm:cxn modelId="{7927B8B6-00E6-4B5A-8A45-79C3ED0C926F}" type="presParOf" srcId="{9F3AAEDA-6F55-4FBA-A862-00D6A7809499}" destId="{301F8CA8-2F5A-401D-A886-7EF9BF51EE3D}" srcOrd="1" destOrd="0" presId="urn:microsoft.com/office/officeart/2018/2/layout/IconVerticalSolidList"/>
    <dgm:cxn modelId="{B21E372C-B7C1-456E-89CE-BA06CBB6E996}" type="presParOf" srcId="{9F3AAEDA-6F55-4FBA-A862-00D6A7809499}" destId="{2C17A466-3BAB-4185-A1B4-45924C58F67E}" srcOrd="2" destOrd="0" presId="urn:microsoft.com/office/officeart/2018/2/layout/IconVerticalSolidList"/>
    <dgm:cxn modelId="{E2987025-F069-4F74-B4B2-063ACEA47B63}" type="presParOf" srcId="{9F3AAEDA-6F55-4FBA-A862-00D6A7809499}" destId="{1721BDEF-6A48-479D-85C2-C98A8C7BA890}" srcOrd="3" destOrd="0" presId="urn:microsoft.com/office/officeart/2018/2/layout/IconVerticalSolidList"/>
    <dgm:cxn modelId="{1509EC37-A5D4-45BA-AB20-F66F0978AAD2}" type="presParOf" srcId="{3321E1C5-6377-48B7-AF34-409CF5E67321}" destId="{7889FE02-77AB-43CA-A509-2F8BF54233FA}" srcOrd="1" destOrd="0" presId="urn:microsoft.com/office/officeart/2018/2/layout/IconVerticalSolidList"/>
    <dgm:cxn modelId="{D97659E2-2862-43A2-B0EC-B9C595640096}" type="presParOf" srcId="{3321E1C5-6377-48B7-AF34-409CF5E67321}" destId="{89FFA014-AE47-4CF7-BD2B-8D30894FD4A3}" srcOrd="2" destOrd="0" presId="urn:microsoft.com/office/officeart/2018/2/layout/IconVerticalSolidList"/>
    <dgm:cxn modelId="{F279776D-07F5-49C7-9327-703515E329A4}" type="presParOf" srcId="{89FFA014-AE47-4CF7-BD2B-8D30894FD4A3}" destId="{8E8428D5-6FF9-43B9-A998-0B4D4C9BF812}" srcOrd="0" destOrd="0" presId="urn:microsoft.com/office/officeart/2018/2/layout/IconVerticalSolidList"/>
    <dgm:cxn modelId="{B6B1130E-040B-45F8-9130-CE2854F69A25}" type="presParOf" srcId="{89FFA014-AE47-4CF7-BD2B-8D30894FD4A3}" destId="{7137E4F6-C748-45AD-B9A2-20F0815A244E}" srcOrd="1" destOrd="0" presId="urn:microsoft.com/office/officeart/2018/2/layout/IconVerticalSolidList"/>
    <dgm:cxn modelId="{48D1C535-EFAA-4A00-AF37-5D7A541AA338}" type="presParOf" srcId="{89FFA014-AE47-4CF7-BD2B-8D30894FD4A3}" destId="{0FA6AABE-C8A3-4CFA-BCEE-FD4B9BE35D42}" srcOrd="2" destOrd="0" presId="urn:microsoft.com/office/officeart/2018/2/layout/IconVerticalSolidList"/>
    <dgm:cxn modelId="{EB10D4CD-331B-413D-8A1F-639D7777286B}" type="presParOf" srcId="{89FFA014-AE47-4CF7-BD2B-8D30894FD4A3}" destId="{00484AC9-0092-4C4D-A628-3B45C39BB749}" srcOrd="3" destOrd="0" presId="urn:microsoft.com/office/officeart/2018/2/layout/IconVerticalSolidList"/>
    <dgm:cxn modelId="{B0660B11-07F9-4605-B9E0-ED28AAB38143}" type="presParOf" srcId="{3321E1C5-6377-48B7-AF34-409CF5E67321}" destId="{76B29044-EDFA-4095-A4B8-1D8A409307B7}" srcOrd="3" destOrd="0" presId="urn:microsoft.com/office/officeart/2018/2/layout/IconVerticalSolidList"/>
    <dgm:cxn modelId="{86CED6A8-5CDB-4F74-9A65-426F74696419}" type="presParOf" srcId="{3321E1C5-6377-48B7-AF34-409CF5E67321}" destId="{EC7C5C51-1A6D-43F6-A317-18F853AADF0B}" srcOrd="4" destOrd="0" presId="urn:microsoft.com/office/officeart/2018/2/layout/IconVerticalSolidList"/>
    <dgm:cxn modelId="{AFF48DB7-D94E-49BA-BFDA-4CE0AA561264}" type="presParOf" srcId="{EC7C5C51-1A6D-43F6-A317-18F853AADF0B}" destId="{91ECDE46-E755-4771-90DB-7A5EA2991F4F}" srcOrd="0" destOrd="0" presId="urn:microsoft.com/office/officeart/2018/2/layout/IconVerticalSolidList"/>
    <dgm:cxn modelId="{AD3925BB-7234-4761-B25A-A9B1F93B6F39}" type="presParOf" srcId="{EC7C5C51-1A6D-43F6-A317-18F853AADF0B}" destId="{0FC72942-76DC-422F-94BE-67768DF7DBAD}" srcOrd="1" destOrd="0" presId="urn:microsoft.com/office/officeart/2018/2/layout/IconVerticalSolidList"/>
    <dgm:cxn modelId="{F7AB90F9-0632-44ED-BDCA-BBB27516B461}" type="presParOf" srcId="{EC7C5C51-1A6D-43F6-A317-18F853AADF0B}" destId="{54E829D5-16CF-43DB-B813-969B274079C9}" srcOrd="2" destOrd="0" presId="urn:microsoft.com/office/officeart/2018/2/layout/IconVerticalSolidList"/>
    <dgm:cxn modelId="{0B0B6C68-4003-4AA9-8C21-860AF4C8DA95}" type="presParOf" srcId="{EC7C5C51-1A6D-43F6-A317-18F853AADF0B}" destId="{E55D6A28-2BC4-4623-BA0B-D4B6F5A2999B}" srcOrd="3" destOrd="0" presId="urn:microsoft.com/office/officeart/2018/2/layout/IconVerticalSolidList"/>
    <dgm:cxn modelId="{1FE9D8CB-0FD9-4991-837D-FC485039F27C}" type="presParOf" srcId="{3321E1C5-6377-48B7-AF34-409CF5E67321}" destId="{3314936A-E2E9-4420-BC64-6EC33B5697AB}" srcOrd="5" destOrd="0" presId="urn:microsoft.com/office/officeart/2018/2/layout/IconVerticalSolidList"/>
    <dgm:cxn modelId="{72D920B5-44D9-450F-8D03-008D6ED68EC1}" type="presParOf" srcId="{3321E1C5-6377-48B7-AF34-409CF5E67321}" destId="{9A398474-838F-4691-8BA4-0D94A9D178C4}" srcOrd="6" destOrd="0" presId="urn:microsoft.com/office/officeart/2018/2/layout/IconVerticalSolidList"/>
    <dgm:cxn modelId="{AF1A9349-77D8-41ED-B2A9-75A1D24ED982}" type="presParOf" srcId="{9A398474-838F-4691-8BA4-0D94A9D178C4}" destId="{31D18B15-1FBE-4D54-B960-D28DCED5A845}" srcOrd="0" destOrd="0" presId="urn:microsoft.com/office/officeart/2018/2/layout/IconVerticalSolidList"/>
    <dgm:cxn modelId="{81359836-F19A-4ED0-84C3-05003E6053FB}" type="presParOf" srcId="{9A398474-838F-4691-8BA4-0D94A9D178C4}" destId="{764A0A68-3BEB-4867-A528-87E0024D0ED1}" srcOrd="1" destOrd="0" presId="urn:microsoft.com/office/officeart/2018/2/layout/IconVerticalSolidList"/>
    <dgm:cxn modelId="{785DAD98-B775-485E-83DD-0C4B7C9C165D}" type="presParOf" srcId="{9A398474-838F-4691-8BA4-0D94A9D178C4}" destId="{D760A3C4-8467-40B3-BAF5-774EE0E131A6}" srcOrd="2" destOrd="0" presId="urn:microsoft.com/office/officeart/2018/2/layout/IconVerticalSolidList"/>
    <dgm:cxn modelId="{663D8248-F66D-46B9-8288-6D16E3647A34}" type="presParOf" srcId="{9A398474-838F-4691-8BA4-0D94A9D178C4}" destId="{8493E650-AF39-4F9C-8D22-88EA9E1D40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45EF37-508D-4F2A-906C-1E2D5DE8AE3D}"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E5AF8C25-8D9B-4AE0-8600-9C1FA20093D3}">
      <dgm:prSet/>
      <dgm:spPr/>
      <dgm:t>
        <a:bodyPr/>
        <a:lstStyle/>
        <a:p>
          <a:r>
            <a:rPr lang="fr-FR"/>
            <a:t>Les acteurs impliqués</a:t>
          </a:r>
          <a:endParaRPr lang="en-US"/>
        </a:p>
      </dgm:t>
    </dgm:pt>
    <dgm:pt modelId="{E10480A9-005B-4094-BCB6-78F47C59A0CB}" type="parTrans" cxnId="{A1A231D2-624A-46A4-899C-BD9B316E103F}">
      <dgm:prSet/>
      <dgm:spPr/>
      <dgm:t>
        <a:bodyPr/>
        <a:lstStyle/>
        <a:p>
          <a:endParaRPr lang="en-US"/>
        </a:p>
      </dgm:t>
    </dgm:pt>
    <dgm:pt modelId="{934547DB-0325-4641-A4D9-B424A665D935}" type="sibTrans" cxnId="{A1A231D2-624A-46A4-899C-BD9B316E103F}">
      <dgm:prSet phldrT="1" phldr="0"/>
      <dgm:spPr/>
      <dgm:t>
        <a:bodyPr/>
        <a:lstStyle/>
        <a:p>
          <a:r>
            <a:rPr lang="en-US"/>
            <a:t>1</a:t>
          </a:r>
        </a:p>
      </dgm:t>
    </dgm:pt>
    <dgm:pt modelId="{B188559B-5ABA-408E-BC73-B25BEFD5065A}">
      <dgm:prSet/>
      <dgm:spPr/>
      <dgm:t>
        <a:bodyPr/>
        <a:lstStyle/>
        <a:p>
          <a:r>
            <a:rPr lang="fr-FR"/>
            <a:t>Les types de négociations en milieu industriel</a:t>
          </a:r>
          <a:endParaRPr lang="en-US"/>
        </a:p>
      </dgm:t>
    </dgm:pt>
    <dgm:pt modelId="{23CD4BB0-0C5B-4ECA-98B4-CC38A782BB37}" type="parTrans" cxnId="{1E27F56E-16F7-47D1-8094-7CF27752C5AB}">
      <dgm:prSet/>
      <dgm:spPr/>
      <dgm:t>
        <a:bodyPr/>
        <a:lstStyle/>
        <a:p>
          <a:endParaRPr lang="en-US"/>
        </a:p>
      </dgm:t>
    </dgm:pt>
    <dgm:pt modelId="{DAB6AF30-232C-4096-848C-7268AA7E3AF4}" type="sibTrans" cxnId="{1E27F56E-16F7-47D1-8094-7CF27752C5AB}">
      <dgm:prSet phldrT="2" phldr="0"/>
      <dgm:spPr/>
      <dgm:t>
        <a:bodyPr/>
        <a:lstStyle/>
        <a:p>
          <a:r>
            <a:rPr lang="en-US"/>
            <a:t>2</a:t>
          </a:r>
        </a:p>
      </dgm:t>
    </dgm:pt>
    <dgm:pt modelId="{2E355523-F96A-45D5-8CC1-B695649AD741}">
      <dgm:prSet/>
      <dgm:spPr/>
      <dgm:t>
        <a:bodyPr/>
        <a:lstStyle/>
        <a:p>
          <a:r>
            <a:rPr lang="fr-FR"/>
            <a:t>L’importance stratégique des négociations</a:t>
          </a:r>
          <a:endParaRPr lang="en-US"/>
        </a:p>
      </dgm:t>
    </dgm:pt>
    <dgm:pt modelId="{846FF1EF-6729-4243-83D0-BA084E236D6C}" type="parTrans" cxnId="{43030DBB-1A6E-4A59-8D1D-5A0F29113844}">
      <dgm:prSet/>
      <dgm:spPr/>
      <dgm:t>
        <a:bodyPr/>
        <a:lstStyle/>
        <a:p>
          <a:endParaRPr lang="en-US"/>
        </a:p>
      </dgm:t>
    </dgm:pt>
    <dgm:pt modelId="{DF246820-D62E-418C-8520-0F3B54334591}" type="sibTrans" cxnId="{43030DBB-1A6E-4A59-8D1D-5A0F29113844}">
      <dgm:prSet phldrT="3" phldr="0"/>
      <dgm:spPr/>
      <dgm:t>
        <a:bodyPr/>
        <a:lstStyle/>
        <a:p>
          <a:r>
            <a:rPr lang="en-US"/>
            <a:t>3</a:t>
          </a:r>
        </a:p>
      </dgm:t>
    </dgm:pt>
    <dgm:pt modelId="{E2B23B19-83C0-2D4D-9BAD-46D68977469C}" type="pres">
      <dgm:prSet presAssocID="{7145EF37-508D-4F2A-906C-1E2D5DE8AE3D}" presName="Name0" presStyleCnt="0">
        <dgm:presLayoutVars>
          <dgm:animLvl val="lvl"/>
          <dgm:resizeHandles val="exact"/>
        </dgm:presLayoutVars>
      </dgm:prSet>
      <dgm:spPr/>
    </dgm:pt>
    <dgm:pt modelId="{5BC53E19-1493-0A45-81D5-F11DABB67274}" type="pres">
      <dgm:prSet presAssocID="{E5AF8C25-8D9B-4AE0-8600-9C1FA20093D3}" presName="compositeNode" presStyleCnt="0">
        <dgm:presLayoutVars>
          <dgm:bulletEnabled val="1"/>
        </dgm:presLayoutVars>
      </dgm:prSet>
      <dgm:spPr/>
    </dgm:pt>
    <dgm:pt modelId="{23E7F525-510D-AE4E-A169-FD351A753260}" type="pres">
      <dgm:prSet presAssocID="{E5AF8C25-8D9B-4AE0-8600-9C1FA20093D3}" presName="bgRect" presStyleLbl="bgAccFollowNode1" presStyleIdx="0" presStyleCnt="3"/>
      <dgm:spPr/>
    </dgm:pt>
    <dgm:pt modelId="{CE863390-968B-F046-9F72-E3745E0339DF}" type="pres">
      <dgm:prSet presAssocID="{934547DB-0325-4641-A4D9-B424A665D935}" presName="sibTransNodeCircle" presStyleLbl="alignNode1" presStyleIdx="0" presStyleCnt="6">
        <dgm:presLayoutVars>
          <dgm:chMax val="0"/>
          <dgm:bulletEnabled/>
        </dgm:presLayoutVars>
      </dgm:prSet>
      <dgm:spPr/>
    </dgm:pt>
    <dgm:pt modelId="{B1426C65-1306-D84B-AD07-B33D7ACF27BC}" type="pres">
      <dgm:prSet presAssocID="{E5AF8C25-8D9B-4AE0-8600-9C1FA20093D3}" presName="bottomLine" presStyleLbl="alignNode1" presStyleIdx="1" presStyleCnt="6">
        <dgm:presLayoutVars/>
      </dgm:prSet>
      <dgm:spPr/>
    </dgm:pt>
    <dgm:pt modelId="{03A5BA18-9D31-1745-BBDC-E140505934E9}" type="pres">
      <dgm:prSet presAssocID="{E5AF8C25-8D9B-4AE0-8600-9C1FA20093D3}" presName="nodeText" presStyleLbl="bgAccFollowNode1" presStyleIdx="0" presStyleCnt="3">
        <dgm:presLayoutVars>
          <dgm:bulletEnabled val="1"/>
        </dgm:presLayoutVars>
      </dgm:prSet>
      <dgm:spPr/>
    </dgm:pt>
    <dgm:pt modelId="{5B1CE390-C81A-F842-98C6-9E3C91541AC9}" type="pres">
      <dgm:prSet presAssocID="{934547DB-0325-4641-A4D9-B424A665D935}" presName="sibTrans" presStyleCnt="0"/>
      <dgm:spPr/>
    </dgm:pt>
    <dgm:pt modelId="{F188FE03-8195-614F-9807-923CE8A11FD8}" type="pres">
      <dgm:prSet presAssocID="{B188559B-5ABA-408E-BC73-B25BEFD5065A}" presName="compositeNode" presStyleCnt="0">
        <dgm:presLayoutVars>
          <dgm:bulletEnabled val="1"/>
        </dgm:presLayoutVars>
      </dgm:prSet>
      <dgm:spPr/>
    </dgm:pt>
    <dgm:pt modelId="{138F1028-151C-6F42-A72C-98556F434679}" type="pres">
      <dgm:prSet presAssocID="{B188559B-5ABA-408E-BC73-B25BEFD5065A}" presName="bgRect" presStyleLbl="bgAccFollowNode1" presStyleIdx="1" presStyleCnt="3"/>
      <dgm:spPr/>
    </dgm:pt>
    <dgm:pt modelId="{BA92F965-CFE1-024C-8F16-5D643CC6CB6B}" type="pres">
      <dgm:prSet presAssocID="{DAB6AF30-232C-4096-848C-7268AA7E3AF4}" presName="sibTransNodeCircle" presStyleLbl="alignNode1" presStyleIdx="2" presStyleCnt="6">
        <dgm:presLayoutVars>
          <dgm:chMax val="0"/>
          <dgm:bulletEnabled/>
        </dgm:presLayoutVars>
      </dgm:prSet>
      <dgm:spPr/>
    </dgm:pt>
    <dgm:pt modelId="{78EBAE6B-83F3-E74B-8C53-9924CC28F91A}" type="pres">
      <dgm:prSet presAssocID="{B188559B-5ABA-408E-BC73-B25BEFD5065A}" presName="bottomLine" presStyleLbl="alignNode1" presStyleIdx="3" presStyleCnt="6">
        <dgm:presLayoutVars/>
      </dgm:prSet>
      <dgm:spPr/>
    </dgm:pt>
    <dgm:pt modelId="{E812D3C1-7E9D-6644-8A5D-DCBF9C09A8FE}" type="pres">
      <dgm:prSet presAssocID="{B188559B-5ABA-408E-BC73-B25BEFD5065A}" presName="nodeText" presStyleLbl="bgAccFollowNode1" presStyleIdx="1" presStyleCnt="3">
        <dgm:presLayoutVars>
          <dgm:bulletEnabled val="1"/>
        </dgm:presLayoutVars>
      </dgm:prSet>
      <dgm:spPr/>
    </dgm:pt>
    <dgm:pt modelId="{493EE372-9A13-4A4E-B5B0-2EEDB955D503}" type="pres">
      <dgm:prSet presAssocID="{DAB6AF30-232C-4096-848C-7268AA7E3AF4}" presName="sibTrans" presStyleCnt="0"/>
      <dgm:spPr/>
    </dgm:pt>
    <dgm:pt modelId="{32A660BC-50C8-2D41-84AB-C8DAF5A8F0C7}" type="pres">
      <dgm:prSet presAssocID="{2E355523-F96A-45D5-8CC1-B695649AD741}" presName="compositeNode" presStyleCnt="0">
        <dgm:presLayoutVars>
          <dgm:bulletEnabled val="1"/>
        </dgm:presLayoutVars>
      </dgm:prSet>
      <dgm:spPr/>
    </dgm:pt>
    <dgm:pt modelId="{EAA7F870-29E9-544F-8CAC-7031B633DE16}" type="pres">
      <dgm:prSet presAssocID="{2E355523-F96A-45D5-8CC1-B695649AD741}" presName="bgRect" presStyleLbl="bgAccFollowNode1" presStyleIdx="2" presStyleCnt="3"/>
      <dgm:spPr/>
    </dgm:pt>
    <dgm:pt modelId="{95361592-D4F1-6947-A1A8-83938BD3B184}" type="pres">
      <dgm:prSet presAssocID="{DF246820-D62E-418C-8520-0F3B54334591}" presName="sibTransNodeCircle" presStyleLbl="alignNode1" presStyleIdx="4" presStyleCnt="6">
        <dgm:presLayoutVars>
          <dgm:chMax val="0"/>
          <dgm:bulletEnabled/>
        </dgm:presLayoutVars>
      </dgm:prSet>
      <dgm:spPr/>
    </dgm:pt>
    <dgm:pt modelId="{5769B321-DEBE-CD4A-A7A8-B2446CBA78B2}" type="pres">
      <dgm:prSet presAssocID="{2E355523-F96A-45D5-8CC1-B695649AD741}" presName="bottomLine" presStyleLbl="alignNode1" presStyleIdx="5" presStyleCnt="6">
        <dgm:presLayoutVars/>
      </dgm:prSet>
      <dgm:spPr/>
    </dgm:pt>
    <dgm:pt modelId="{CFB3121C-8AE4-824D-B33C-BF2B44CA1A07}" type="pres">
      <dgm:prSet presAssocID="{2E355523-F96A-45D5-8CC1-B695649AD741}" presName="nodeText" presStyleLbl="bgAccFollowNode1" presStyleIdx="2" presStyleCnt="3">
        <dgm:presLayoutVars>
          <dgm:bulletEnabled val="1"/>
        </dgm:presLayoutVars>
      </dgm:prSet>
      <dgm:spPr/>
    </dgm:pt>
  </dgm:ptLst>
  <dgm:cxnLst>
    <dgm:cxn modelId="{4EB61B0E-B356-A746-9C55-73A97E9E3866}" type="presOf" srcId="{DF246820-D62E-418C-8520-0F3B54334591}" destId="{95361592-D4F1-6947-A1A8-83938BD3B184}" srcOrd="0" destOrd="0" presId="urn:microsoft.com/office/officeart/2016/7/layout/BasicLinearProcessNumbered"/>
    <dgm:cxn modelId="{880BC529-29F1-0143-8C36-B4E0108E1A70}" type="presOf" srcId="{2E355523-F96A-45D5-8CC1-B695649AD741}" destId="{EAA7F870-29E9-544F-8CAC-7031B633DE16}" srcOrd="0" destOrd="0" presId="urn:microsoft.com/office/officeart/2016/7/layout/BasicLinearProcessNumbered"/>
    <dgm:cxn modelId="{C1CCFA69-0B17-4348-A30B-5A89B051C4FC}" type="presOf" srcId="{B188559B-5ABA-408E-BC73-B25BEFD5065A}" destId="{E812D3C1-7E9D-6644-8A5D-DCBF9C09A8FE}" srcOrd="1" destOrd="0" presId="urn:microsoft.com/office/officeart/2016/7/layout/BasicLinearProcessNumbered"/>
    <dgm:cxn modelId="{1E27F56E-16F7-47D1-8094-7CF27752C5AB}" srcId="{7145EF37-508D-4F2A-906C-1E2D5DE8AE3D}" destId="{B188559B-5ABA-408E-BC73-B25BEFD5065A}" srcOrd="1" destOrd="0" parTransId="{23CD4BB0-0C5B-4ECA-98B4-CC38A782BB37}" sibTransId="{DAB6AF30-232C-4096-848C-7268AA7E3AF4}"/>
    <dgm:cxn modelId="{A8D80C77-ADF0-1441-9FF0-53E4AA0A1D9D}" type="presOf" srcId="{DAB6AF30-232C-4096-848C-7268AA7E3AF4}" destId="{BA92F965-CFE1-024C-8F16-5D643CC6CB6B}" srcOrd="0" destOrd="0" presId="urn:microsoft.com/office/officeart/2016/7/layout/BasicLinearProcessNumbered"/>
    <dgm:cxn modelId="{8B53E1A0-DB01-914A-AF54-E19B9CAB7165}" type="presOf" srcId="{B188559B-5ABA-408E-BC73-B25BEFD5065A}" destId="{138F1028-151C-6F42-A72C-98556F434679}" srcOrd="0" destOrd="0" presId="urn:microsoft.com/office/officeart/2016/7/layout/BasicLinearProcessNumbered"/>
    <dgm:cxn modelId="{8CB6FFAC-64AE-E343-9EAF-D481E067C785}" type="presOf" srcId="{7145EF37-508D-4F2A-906C-1E2D5DE8AE3D}" destId="{E2B23B19-83C0-2D4D-9BAD-46D68977469C}" srcOrd="0" destOrd="0" presId="urn:microsoft.com/office/officeart/2016/7/layout/BasicLinearProcessNumbered"/>
    <dgm:cxn modelId="{43030DBB-1A6E-4A59-8D1D-5A0F29113844}" srcId="{7145EF37-508D-4F2A-906C-1E2D5DE8AE3D}" destId="{2E355523-F96A-45D5-8CC1-B695649AD741}" srcOrd="2" destOrd="0" parTransId="{846FF1EF-6729-4243-83D0-BA084E236D6C}" sibTransId="{DF246820-D62E-418C-8520-0F3B54334591}"/>
    <dgm:cxn modelId="{D4551FBF-C171-644C-80E9-E4739EB5F817}" type="presOf" srcId="{E5AF8C25-8D9B-4AE0-8600-9C1FA20093D3}" destId="{03A5BA18-9D31-1745-BBDC-E140505934E9}" srcOrd="1" destOrd="0" presId="urn:microsoft.com/office/officeart/2016/7/layout/BasicLinearProcessNumbered"/>
    <dgm:cxn modelId="{D9BFDFC4-7161-3047-9F85-AA9947625CD6}" type="presOf" srcId="{2E355523-F96A-45D5-8CC1-B695649AD741}" destId="{CFB3121C-8AE4-824D-B33C-BF2B44CA1A07}" srcOrd="1" destOrd="0" presId="urn:microsoft.com/office/officeart/2016/7/layout/BasicLinearProcessNumbered"/>
    <dgm:cxn modelId="{A1A231D2-624A-46A4-899C-BD9B316E103F}" srcId="{7145EF37-508D-4F2A-906C-1E2D5DE8AE3D}" destId="{E5AF8C25-8D9B-4AE0-8600-9C1FA20093D3}" srcOrd="0" destOrd="0" parTransId="{E10480A9-005B-4094-BCB6-78F47C59A0CB}" sibTransId="{934547DB-0325-4641-A4D9-B424A665D935}"/>
    <dgm:cxn modelId="{374FE2DE-7157-724B-AD4A-FA71865CBD95}" type="presOf" srcId="{934547DB-0325-4641-A4D9-B424A665D935}" destId="{CE863390-968B-F046-9F72-E3745E0339DF}" srcOrd="0" destOrd="0" presId="urn:microsoft.com/office/officeart/2016/7/layout/BasicLinearProcessNumbered"/>
    <dgm:cxn modelId="{132423FE-B70B-214D-BD82-26ED8652F0D0}" type="presOf" srcId="{E5AF8C25-8D9B-4AE0-8600-9C1FA20093D3}" destId="{23E7F525-510D-AE4E-A169-FD351A753260}" srcOrd="0" destOrd="0" presId="urn:microsoft.com/office/officeart/2016/7/layout/BasicLinearProcessNumbered"/>
    <dgm:cxn modelId="{CC873780-A420-9A46-BB1B-D6223EF9D1A5}" type="presParOf" srcId="{E2B23B19-83C0-2D4D-9BAD-46D68977469C}" destId="{5BC53E19-1493-0A45-81D5-F11DABB67274}" srcOrd="0" destOrd="0" presId="urn:microsoft.com/office/officeart/2016/7/layout/BasicLinearProcessNumbered"/>
    <dgm:cxn modelId="{2D674B1E-CB2A-924E-8B28-14B02DAF809D}" type="presParOf" srcId="{5BC53E19-1493-0A45-81D5-F11DABB67274}" destId="{23E7F525-510D-AE4E-A169-FD351A753260}" srcOrd="0" destOrd="0" presId="urn:microsoft.com/office/officeart/2016/7/layout/BasicLinearProcessNumbered"/>
    <dgm:cxn modelId="{940648AC-EC3C-344A-8955-5BD4BC9488F7}" type="presParOf" srcId="{5BC53E19-1493-0A45-81D5-F11DABB67274}" destId="{CE863390-968B-F046-9F72-E3745E0339DF}" srcOrd="1" destOrd="0" presId="urn:microsoft.com/office/officeart/2016/7/layout/BasicLinearProcessNumbered"/>
    <dgm:cxn modelId="{4A072CED-D90E-224E-A0D1-E906845D3BD1}" type="presParOf" srcId="{5BC53E19-1493-0A45-81D5-F11DABB67274}" destId="{B1426C65-1306-D84B-AD07-B33D7ACF27BC}" srcOrd="2" destOrd="0" presId="urn:microsoft.com/office/officeart/2016/7/layout/BasicLinearProcessNumbered"/>
    <dgm:cxn modelId="{F2D93ECD-A8A6-644D-9943-D569B9430CD3}" type="presParOf" srcId="{5BC53E19-1493-0A45-81D5-F11DABB67274}" destId="{03A5BA18-9D31-1745-BBDC-E140505934E9}" srcOrd="3" destOrd="0" presId="urn:microsoft.com/office/officeart/2016/7/layout/BasicLinearProcessNumbered"/>
    <dgm:cxn modelId="{0773A462-9F55-6346-9FBE-8CF4EA533A17}" type="presParOf" srcId="{E2B23B19-83C0-2D4D-9BAD-46D68977469C}" destId="{5B1CE390-C81A-F842-98C6-9E3C91541AC9}" srcOrd="1" destOrd="0" presId="urn:microsoft.com/office/officeart/2016/7/layout/BasicLinearProcessNumbered"/>
    <dgm:cxn modelId="{98F5B032-B7CD-484B-BDD3-FF059DCBF66E}" type="presParOf" srcId="{E2B23B19-83C0-2D4D-9BAD-46D68977469C}" destId="{F188FE03-8195-614F-9807-923CE8A11FD8}" srcOrd="2" destOrd="0" presId="urn:microsoft.com/office/officeart/2016/7/layout/BasicLinearProcessNumbered"/>
    <dgm:cxn modelId="{E853A248-B56B-E54B-96FF-25079E3FF374}" type="presParOf" srcId="{F188FE03-8195-614F-9807-923CE8A11FD8}" destId="{138F1028-151C-6F42-A72C-98556F434679}" srcOrd="0" destOrd="0" presId="urn:microsoft.com/office/officeart/2016/7/layout/BasicLinearProcessNumbered"/>
    <dgm:cxn modelId="{7CE1F96F-89FD-1C46-B597-CFBCF2B78C13}" type="presParOf" srcId="{F188FE03-8195-614F-9807-923CE8A11FD8}" destId="{BA92F965-CFE1-024C-8F16-5D643CC6CB6B}" srcOrd="1" destOrd="0" presId="urn:microsoft.com/office/officeart/2016/7/layout/BasicLinearProcessNumbered"/>
    <dgm:cxn modelId="{9F1D594B-F5F8-BC48-8014-5DD5462CD6C0}" type="presParOf" srcId="{F188FE03-8195-614F-9807-923CE8A11FD8}" destId="{78EBAE6B-83F3-E74B-8C53-9924CC28F91A}" srcOrd="2" destOrd="0" presId="urn:microsoft.com/office/officeart/2016/7/layout/BasicLinearProcessNumbered"/>
    <dgm:cxn modelId="{24932630-95A3-5940-91C3-616E04CBC6BB}" type="presParOf" srcId="{F188FE03-8195-614F-9807-923CE8A11FD8}" destId="{E812D3C1-7E9D-6644-8A5D-DCBF9C09A8FE}" srcOrd="3" destOrd="0" presId="urn:microsoft.com/office/officeart/2016/7/layout/BasicLinearProcessNumbered"/>
    <dgm:cxn modelId="{06DF1B38-EB1F-DE43-89F3-B89B1B000756}" type="presParOf" srcId="{E2B23B19-83C0-2D4D-9BAD-46D68977469C}" destId="{493EE372-9A13-4A4E-B5B0-2EEDB955D503}" srcOrd="3" destOrd="0" presId="urn:microsoft.com/office/officeart/2016/7/layout/BasicLinearProcessNumbered"/>
    <dgm:cxn modelId="{ECD10867-5A95-D240-887E-A3C9773A6E6E}" type="presParOf" srcId="{E2B23B19-83C0-2D4D-9BAD-46D68977469C}" destId="{32A660BC-50C8-2D41-84AB-C8DAF5A8F0C7}" srcOrd="4" destOrd="0" presId="urn:microsoft.com/office/officeart/2016/7/layout/BasicLinearProcessNumbered"/>
    <dgm:cxn modelId="{96FB5C68-C3A7-2945-B39B-FCCF37B2E764}" type="presParOf" srcId="{32A660BC-50C8-2D41-84AB-C8DAF5A8F0C7}" destId="{EAA7F870-29E9-544F-8CAC-7031B633DE16}" srcOrd="0" destOrd="0" presId="urn:microsoft.com/office/officeart/2016/7/layout/BasicLinearProcessNumbered"/>
    <dgm:cxn modelId="{7D22EAD9-BBF5-2048-8A0D-302E38A67675}" type="presParOf" srcId="{32A660BC-50C8-2D41-84AB-C8DAF5A8F0C7}" destId="{95361592-D4F1-6947-A1A8-83938BD3B184}" srcOrd="1" destOrd="0" presId="urn:microsoft.com/office/officeart/2016/7/layout/BasicLinearProcessNumbered"/>
    <dgm:cxn modelId="{5AFEAF94-382F-0A47-BC6A-FE40E4D0D295}" type="presParOf" srcId="{32A660BC-50C8-2D41-84AB-C8DAF5A8F0C7}" destId="{5769B321-DEBE-CD4A-A7A8-B2446CBA78B2}" srcOrd="2" destOrd="0" presId="urn:microsoft.com/office/officeart/2016/7/layout/BasicLinearProcessNumbered"/>
    <dgm:cxn modelId="{EC139B63-3236-5346-8404-0E4F1F9EC9DA}" type="presParOf" srcId="{32A660BC-50C8-2D41-84AB-C8DAF5A8F0C7}" destId="{CFB3121C-8AE4-824D-B33C-BF2B44CA1A0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66659A-706F-434D-9293-7034B6B1C9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7B04EB-18DC-42F8-B165-1D0237DDB652}">
      <dgm:prSet/>
      <dgm:spPr/>
      <dgm:t>
        <a:bodyPr/>
        <a:lstStyle/>
        <a:p>
          <a:r>
            <a:rPr lang="fr-FR" b="1" u="sng" dirty="0"/>
            <a:t>Les vendeurs et représentants commerciaux </a:t>
          </a:r>
          <a:r>
            <a:rPr lang="fr-FR" dirty="0"/>
            <a:t>: Ils représentent l’entreprise et ils s’assurent que l’offre satisfait aux exigences du client.</a:t>
          </a:r>
          <a:endParaRPr lang="en-US" dirty="0"/>
        </a:p>
      </dgm:t>
    </dgm:pt>
    <dgm:pt modelId="{79373F75-DBEA-4FEC-9D0A-324995474D3D}" type="parTrans" cxnId="{A6D2BC95-0625-4A30-990E-0EACB5B7FDB1}">
      <dgm:prSet/>
      <dgm:spPr/>
      <dgm:t>
        <a:bodyPr/>
        <a:lstStyle/>
        <a:p>
          <a:endParaRPr lang="en-US"/>
        </a:p>
      </dgm:t>
    </dgm:pt>
    <dgm:pt modelId="{4CE75D2D-BC0F-4032-88A9-DC1D8D984CA0}" type="sibTrans" cxnId="{A6D2BC95-0625-4A30-990E-0EACB5B7FDB1}">
      <dgm:prSet/>
      <dgm:spPr/>
      <dgm:t>
        <a:bodyPr/>
        <a:lstStyle/>
        <a:p>
          <a:endParaRPr lang="en-US"/>
        </a:p>
      </dgm:t>
    </dgm:pt>
    <dgm:pt modelId="{63D0A015-72E0-4733-B7AD-E164CB5A6B3C}">
      <dgm:prSet/>
      <dgm:spPr/>
      <dgm:t>
        <a:bodyPr/>
        <a:lstStyle/>
        <a:p>
          <a:r>
            <a:rPr lang="fr-FR" b="1" u="sng" dirty="0"/>
            <a:t>Les acheteurs </a:t>
          </a:r>
          <a:r>
            <a:rPr lang="fr-FR" dirty="0"/>
            <a:t>: Ils négocient les meilleures conditions d’achat et sont très bien informés sur les besoins de leur entreprise et sur les tendances du marché.</a:t>
          </a:r>
          <a:endParaRPr lang="en-US" dirty="0"/>
        </a:p>
      </dgm:t>
    </dgm:pt>
    <dgm:pt modelId="{169FC0C9-2609-42D2-9771-932A73993C15}" type="parTrans" cxnId="{944DD98D-C289-4661-A497-D6A31EE2A788}">
      <dgm:prSet/>
      <dgm:spPr/>
      <dgm:t>
        <a:bodyPr/>
        <a:lstStyle/>
        <a:p>
          <a:endParaRPr lang="en-US"/>
        </a:p>
      </dgm:t>
    </dgm:pt>
    <dgm:pt modelId="{2DC4DD88-2793-4BD3-BEB7-4A765EE31D4B}" type="sibTrans" cxnId="{944DD98D-C289-4661-A497-D6A31EE2A788}">
      <dgm:prSet/>
      <dgm:spPr/>
      <dgm:t>
        <a:bodyPr/>
        <a:lstStyle/>
        <a:p>
          <a:endParaRPr lang="en-US"/>
        </a:p>
      </dgm:t>
    </dgm:pt>
    <dgm:pt modelId="{CC04D041-1AD5-46F3-85C3-27C1C573A555}">
      <dgm:prSet/>
      <dgm:spPr/>
      <dgm:t>
        <a:bodyPr/>
        <a:lstStyle/>
        <a:p>
          <a:r>
            <a:rPr lang="fr-FR" b="1" u="sng" dirty="0"/>
            <a:t>Les ingénieurs </a:t>
          </a:r>
          <a:r>
            <a:rPr lang="fr-FR" dirty="0"/>
            <a:t>: Ils s'assurent que les produits ou services offerts correspondent aux besoins spécifiques de l'entreprise</a:t>
          </a:r>
          <a:endParaRPr lang="en-US" dirty="0"/>
        </a:p>
      </dgm:t>
    </dgm:pt>
    <dgm:pt modelId="{B5F26B31-93F8-45BF-A625-4457083AD98C}" type="parTrans" cxnId="{E66551B1-6FD5-48A8-89FF-23BF58281631}">
      <dgm:prSet/>
      <dgm:spPr/>
      <dgm:t>
        <a:bodyPr/>
        <a:lstStyle/>
        <a:p>
          <a:endParaRPr lang="en-US"/>
        </a:p>
      </dgm:t>
    </dgm:pt>
    <dgm:pt modelId="{ED2F563B-337F-4660-9B02-8F146048365B}" type="sibTrans" cxnId="{E66551B1-6FD5-48A8-89FF-23BF58281631}">
      <dgm:prSet/>
      <dgm:spPr/>
      <dgm:t>
        <a:bodyPr/>
        <a:lstStyle/>
        <a:p>
          <a:endParaRPr lang="en-US"/>
        </a:p>
      </dgm:t>
    </dgm:pt>
    <dgm:pt modelId="{64258C74-9566-4B6A-9B64-D059A4489169}">
      <dgm:prSet/>
      <dgm:spPr/>
      <dgm:t>
        <a:bodyPr/>
        <a:lstStyle/>
        <a:p>
          <a:r>
            <a:rPr lang="fr-FR" b="1" u="sng" dirty="0"/>
            <a:t>Les responsables financiers</a:t>
          </a:r>
          <a:r>
            <a:rPr lang="fr-FR" dirty="0"/>
            <a:t> : Ils s’assurent que les accords commerciaux sont viables financièrement.</a:t>
          </a:r>
          <a:endParaRPr lang="en-US" dirty="0"/>
        </a:p>
      </dgm:t>
    </dgm:pt>
    <dgm:pt modelId="{0A917001-4372-407D-9C62-D071DA761195}" type="parTrans" cxnId="{80BD7D78-CC87-4846-B030-AE8698F6B2E4}">
      <dgm:prSet/>
      <dgm:spPr/>
      <dgm:t>
        <a:bodyPr/>
        <a:lstStyle/>
        <a:p>
          <a:endParaRPr lang="en-US"/>
        </a:p>
      </dgm:t>
    </dgm:pt>
    <dgm:pt modelId="{E35CDEBC-3040-4CA4-BC40-570E18965308}" type="sibTrans" cxnId="{80BD7D78-CC87-4846-B030-AE8698F6B2E4}">
      <dgm:prSet/>
      <dgm:spPr/>
      <dgm:t>
        <a:bodyPr/>
        <a:lstStyle/>
        <a:p>
          <a:endParaRPr lang="en-US"/>
        </a:p>
      </dgm:t>
    </dgm:pt>
    <dgm:pt modelId="{5A55D571-98E8-4AC0-82FB-72E25331996F}" type="pres">
      <dgm:prSet presAssocID="{9666659A-706F-434D-9293-7034B6B1C973}" presName="root" presStyleCnt="0">
        <dgm:presLayoutVars>
          <dgm:dir/>
          <dgm:resizeHandles val="exact"/>
        </dgm:presLayoutVars>
      </dgm:prSet>
      <dgm:spPr/>
    </dgm:pt>
    <dgm:pt modelId="{D9D64217-C82E-4EE3-A77D-EB6B13141889}" type="pres">
      <dgm:prSet presAssocID="{4C7B04EB-18DC-42F8-B165-1D0237DDB652}" presName="compNode" presStyleCnt="0"/>
      <dgm:spPr/>
    </dgm:pt>
    <dgm:pt modelId="{59C095E4-D6D9-446A-9F30-72B77F058C2E}" type="pres">
      <dgm:prSet presAssocID="{4C7B04EB-18DC-42F8-B165-1D0237DDB652}" presName="bgRect" presStyleLbl="bgShp" presStyleIdx="0" presStyleCnt="4"/>
      <dgm:spPr/>
    </dgm:pt>
    <dgm:pt modelId="{D2D57D17-4A69-4A64-9285-C8D5B1CBF2C4}" type="pres">
      <dgm:prSet presAssocID="{4C7B04EB-18DC-42F8-B165-1D0237DDB6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que"/>
        </a:ext>
      </dgm:extLst>
    </dgm:pt>
    <dgm:pt modelId="{DFB43929-2910-4453-8D38-A95C980C5AFC}" type="pres">
      <dgm:prSet presAssocID="{4C7B04EB-18DC-42F8-B165-1D0237DDB652}" presName="spaceRect" presStyleCnt="0"/>
      <dgm:spPr/>
    </dgm:pt>
    <dgm:pt modelId="{FFEB7FC2-F695-430B-BDDE-D80D331B660E}" type="pres">
      <dgm:prSet presAssocID="{4C7B04EB-18DC-42F8-B165-1D0237DDB652}" presName="parTx" presStyleLbl="revTx" presStyleIdx="0" presStyleCnt="4">
        <dgm:presLayoutVars>
          <dgm:chMax val="0"/>
          <dgm:chPref val="0"/>
        </dgm:presLayoutVars>
      </dgm:prSet>
      <dgm:spPr/>
    </dgm:pt>
    <dgm:pt modelId="{AEF73D09-143C-471D-95D3-1B324C95B5C0}" type="pres">
      <dgm:prSet presAssocID="{4CE75D2D-BC0F-4032-88A9-DC1D8D984CA0}" presName="sibTrans" presStyleCnt="0"/>
      <dgm:spPr/>
    </dgm:pt>
    <dgm:pt modelId="{651827E9-004C-46B2-AFFD-F91C1480F074}" type="pres">
      <dgm:prSet presAssocID="{63D0A015-72E0-4733-B7AD-E164CB5A6B3C}" presName="compNode" presStyleCnt="0"/>
      <dgm:spPr/>
    </dgm:pt>
    <dgm:pt modelId="{BBFD3B46-8848-4B34-A95B-8965B36F6EEB}" type="pres">
      <dgm:prSet presAssocID="{63D0A015-72E0-4733-B7AD-E164CB5A6B3C}" presName="bgRect" presStyleLbl="bgShp" presStyleIdx="1" presStyleCnt="4"/>
      <dgm:spPr/>
    </dgm:pt>
    <dgm:pt modelId="{771A58DA-211D-43AF-BB23-EB6D2E4E5865}" type="pres">
      <dgm:prSet presAssocID="{63D0A015-72E0-4733-B7AD-E164CB5A6B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ignée de main"/>
        </a:ext>
      </dgm:extLst>
    </dgm:pt>
    <dgm:pt modelId="{2A1300D9-22BC-4AC6-923E-D48AFD56C1C7}" type="pres">
      <dgm:prSet presAssocID="{63D0A015-72E0-4733-B7AD-E164CB5A6B3C}" presName="spaceRect" presStyleCnt="0"/>
      <dgm:spPr/>
    </dgm:pt>
    <dgm:pt modelId="{6123C47B-0342-4834-9CA1-6ABB0C575DE7}" type="pres">
      <dgm:prSet presAssocID="{63D0A015-72E0-4733-B7AD-E164CB5A6B3C}" presName="parTx" presStyleLbl="revTx" presStyleIdx="1" presStyleCnt="4">
        <dgm:presLayoutVars>
          <dgm:chMax val="0"/>
          <dgm:chPref val="0"/>
        </dgm:presLayoutVars>
      </dgm:prSet>
      <dgm:spPr/>
    </dgm:pt>
    <dgm:pt modelId="{49D7F3F5-FEE2-4C4E-B21E-4143A8D0A8D8}" type="pres">
      <dgm:prSet presAssocID="{2DC4DD88-2793-4BD3-BEB7-4A765EE31D4B}" presName="sibTrans" presStyleCnt="0"/>
      <dgm:spPr/>
    </dgm:pt>
    <dgm:pt modelId="{D6D22767-2008-4553-826E-92F3D8A8E948}" type="pres">
      <dgm:prSet presAssocID="{CC04D041-1AD5-46F3-85C3-27C1C573A555}" presName="compNode" presStyleCnt="0"/>
      <dgm:spPr/>
    </dgm:pt>
    <dgm:pt modelId="{99DFBC73-BD65-42DE-B6D1-4D744C19EA64}" type="pres">
      <dgm:prSet presAssocID="{CC04D041-1AD5-46F3-85C3-27C1C573A555}" presName="bgRect" presStyleLbl="bgShp" presStyleIdx="2" presStyleCnt="4"/>
      <dgm:spPr/>
    </dgm:pt>
    <dgm:pt modelId="{43EFA895-2A75-4161-857A-72F831B73652}" type="pres">
      <dgm:prSet presAssocID="{CC04D041-1AD5-46F3-85C3-27C1C573A55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che"/>
        </a:ext>
      </dgm:extLst>
    </dgm:pt>
    <dgm:pt modelId="{0D79CDFB-73FE-43DB-8F1D-8EDE189EEAA3}" type="pres">
      <dgm:prSet presAssocID="{CC04D041-1AD5-46F3-85C3-27C1C573A555}" presName="spaceRect" presStyleCnt="0"/>
      <dgm:spPr/>
    </dgm:pt>
    <dgm:pt modelId="{6C9F141F-3651-4EE1-A49E-38C768B844BC}" type="pres">
      <dgm:prSet presAssocID="{CC04D041-1AD5-46F3-85C3-27C1C573A555}" presName="parTx" presStyleLbl="revTx" presStyleIdx="2" presStyleCnt="4">
        <dgm:presLayoutVars>
          <dgm:chMax val="0"/>
          <dgm:chPref val="0"/>
        </dgm:presLayoutVars>
      </dgm:prSet>
      <dgm:spPr/>
    </dgm:pt>
    <dgm:pt modelId="{01672027-9D04-4A68-B0A5-00738D8D5389}" type="pres">
      <dgm:prSet presAssocID="{ED2F563B-337F-4660-9B02-8F146048365B}" presName="sibTrans" presStyleCnt="0"/>
      <dgm:spPr/>
    </dgm:pt>
    <dgm:pt modelId="{F26E2E77-93C7-4642-88B4-B874DAEBDA79}" type="pres">
      <dgm:prSet presAssocID="{64258C74-9566-4B6A-9B64-D059A4489169}" presName="compNode" presStyleCnt="0"/>
      <dgm:spPr/>
    </dgm:pt>
    <dgm:pt modelId="{01BBB4CB-5668-4E18-A1FE-1B1340833873}" type="pres">
      <dgm:prSet presAssocID="{64258C74-9566-4B6A-9B64-D059A4489169}" presName="bgRect" presStyleLbl="bgShp" presStyleIdx="3" presStyleCnt="4"/>
      <dgm:spPr/>
    </dgm:pt>
    <dgm:pt modelId="{D3C283D8-BF08-4D7F-A2F5-A3159888EC4F}" type="pres">
      <dgm:prSet presAssocID="{64258C74-9566-4B6A-9B64-D059A44891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Quotation Mark"/>
        </a:ext>
      </dgm:extLst>
    </dgm:pt>
    <dgm:pt modelId="{F03D1F52-CE40-4C89-847D-6B7CA51DAE25}" type="pres">
      <dgm:prSet presAssocID="{64258C74-9566-4B6A-9B64-D059A4489169}" presName="spaceRect" presStyleCnt="0"/>
      <dgm:spPr/>
    </dgm:pt>
    <dgm:pt modelId="{5D08B455-53EB-4C9E-81EB-E6A08031F590}" type="pres">
      <dgm:prSet presAssocID="{64258C74-9566-4B6A-9B64-D059A4489169}" presName="parTx" presStyleLbl="revTx" presStyleIdx="3" presStyleCnt="4">
        <dgm:presLayoutVars>
          <dgm:chMax val="0"/>
          <dgm:chPref val="0"/>
        </dgm:presLayoutVars>
      </dgm:prSet>
      <dgm:spPr/>
    </dgm:pt>
  </dgm:ptLst>
  <dgm:cxnLst>
    <dgm:cxn modelId="{45E86610-22C2-40ED-AE7F-4357F94E3547}" type="presOf" srcId="{9666659A-706F-434D-9293-7034B6B1C973}" destId="{5A55D571-98E8-4AC0-82FB-72E25331996F}" srcOrd="0" destOrd="0" presId="urn:microsoft.com/office/officeart/2018/2/layout/IconVerticalSolidList"/>
    <dgm:cxn modelId="{FB89D413-796A-49A9-82D7-F91C603A67AE}" type="presOf" srcId="{64258C74-9566-4B6A-9B64-D059A4489169}" destId="{5D08B455-53EB-4C9E-81EB-E6A08031F590}" srcOrd="0" destOrd="0" presId="urn:microsoft.com/office/officeart/2018/2/layout/IconVerticalSolidList"/>
    <dgm:cxn modelId="{E8196A43-0DB8-40C1-9AAA-F3F7252AA5A6}" type="presOf" srcId="{CC04D041-1AD5-46F3-85C3-27C1C573A555}" destId="{6C9F141F-3651-4EE1-A49E-38C768B844BC}" srcOrd="0" destOrd="0" presId="urn:microsoft.com/office/officeart/2018/2/layout/IconVerticalSolidList"/>
    <dgm:cxn modelId="{80BD7D78-CC87-4846-B030-AE8698F6B2E4}" srcId="{9666659A-706F-434D-9293-7034B6B1C973}" destId="{64258C74-9566-4B6A-9B64-D059A4489169}" srcOrd="3" destOrd="0" parTransId="{0A917001-4372-407D-9C62-D071DA761195}" sibTransId="{E35CDEBC-3040-4CA4-BC40-570E18965308}"/>
    <dgm:cxn modelId="{944DD98D-C289-4661-A497-D6A31EE2A788}" srcId="{9666659A-706F-434D-9293-7034B6B1C973}" destId="{63D0A015-72E0-4733-B7AD-E164CB5A6B3C}" srcOrd="1" destOrd="0" parTransId="{169FC0C9-2609-42D2-9771-932A73993C15}" sibTransId="{2DC4DD88-2793-4BD3-BEB7-4A765EE31D4B}"/>
    <dgm:cxn modelId="{A6D2BC95-0625-4A30-990E-0EACB5B7FDB1}" srcId="{9666659A-706F-434D-9293-7034B6B1C973}" destId="{4C7B04EB-18DC-42F8-B165-1D0237DDB652}" srcOrd="0" destOrd="0" parTransId="{79373F75-DBEA-4FEC-9D0A-324995474D3D}" sibTransId="{4CE75D2D-BC0F-4032-88A9-DC1D8D984CA0}"/>
    <dgm:cxn modelId="{21AFCCAE-CF29-4E39-A4DB-E63F4B5F207B}" type="presOf" srcId="{4C7B04EB-18DC-42F8-B165-1D0237DDB652}" destId="{FFEB7FC2-F695-430B-BDDE-D80D331B660E}" srcOrd="0" destOrd="0" presId="urn:microsoft.com/office/officeart/2018/2/layout/IconVerticalSolidList"/>
    <dgm:cxn modelId="{E66551B1-6FD5-48A8-89FF-23BF58281631}" srcId="{9666659A-706F-434D-9293-7034B6B1C973}" destId="{CC04D041-1AD5-46F3-85C3-27C1C573A555}" srcOrd="2" destOrd="0" parTransId="{B5F26B31-93F8-45BF-A625-4457083AD98C}" sibTransId="{ED2F563B-337F-4660-9B02-8F146048365B}"/>
    <dgm:cxn modelId="{AB049ACC-9751-4847-B310-4E88581DD41C}" type="presOf" srcId="{63D0A015-72E0-4733-B7AD-E164CB5A6B3C}" destId="{6123C47B-0342-4834-9CA1-6ABB0C575DE7}" srcOrd="0" destOrd="0" presId="urn:microsoft.com/office/officeart/2018/2/layout/IconVerticalSolidList"/>
    <dgm:cxn modelId="{6E8F58F7-6106-4B75-8939-B984F59E7E9B}" type="presParOf" srcId="{5A55D571-98E8-4AC0-82FB-72E25331996F}" destId="{D9D64217-C82E-4EE3-A77D-EB6B13141889}" srcOrd="0" destOrd="0" presId="urn:microsoft.com/office/officeart/2018/2/layout/IconVerticalSolidList"/>
    <dgm:cxn modelId="{EC73A2EF-C56F-43E8-BFA9-4F48708A39F8}" type="presParOf" srcId="{D9D64217-C82E-4EE3-A77D-EB6B13141889}" destId="{59C095E4-D6D9-446A-9F30-72B77F058C2E}" srcOrd="0" destOrd="0" presId="urn:microsoft.com/office/officeart/2018/2/layout/IconVerticalSolidList"/>
    <dgm:cxn modelId="{AFF5E930-8B7F-4D5C-91F5-23DD8FBEC846}" type="presParOf" srcId="{D9D64217-C82E-4EE3-A77D-EB6B13141889}" destId="{D2D57D17-4A69-4A64-9285-C8D5B1CBF2C4}" srcOrd="1" destOrd="0" presId="urn:microsoft.com/office/officeart/2018/2/layout/IconVerticalSolidList"/>
    <dgm:cxn modelId="{E0B62494-2727-4675-B5C3-14250F99DBDE}" type="presParOf" srcId="{D9D64217-C82E-4EE3-A77D-EB6B13141889}" destId="{DFB43929-2910-4453-8D38-A95C980C5AFC}" srcOrd="2" destOrd="0" presId="urn:microsoft.com/office/officeart/2018/2/layout/IconVerticalSolidList"/>
    <dgm:cxn modelId="{8ABD5252-9EC4-40A5-9A7C-3FC03DC5006A}" type="presParOf" srcId="{D9D64217-C82E-4EE3-A77D-EB6B13141889}" destId="{FFEB7FC2-F695-430B-BDDE-D80D331B660E}" srcOrd="3" destOrd="0" presId="urn:microsoft.com/office/officeart/2018/2/layout/IconVerticalSolidList"/>
    <dgm:cxn modelId="{3A1051D7-1D9A-441B-A402-231DF09CB07E}" type="presParOf" srcId="{5A55D571-98E8-4AC0-82FB-72E25331996F}" destId="{AEF73D09-143C-471D-95D3-1B324C95B5C0}" srcOrd="1" destOrd="0" presId="urn:microsoft.com/office/officeart/2018/2/layout/IconVerticalSolidList"/>
    <dgm:cxn modelId="{EA3AFC22-A998-492C-8732-D1D32844FFE4}" type="presParOf" srcId="{5A55D571-98E8-4AC0-82FB-72E25331996F}" destId="{651827E9-004C-46B2-AFFD-F91C1480F074}" srcOrd="2" destOrd="0" presId="urn:microsoft.com/office/officeart/2018/2/layout/IconVerticalSolidList"/>
    <dgm:cxn modelId="{E94E4CEF-5C03-41BB-A986-D3ED32414931}" type="presParOf" srcId="{651827E9-004C-46B2-AFFD-F91C1480F074}" destId="{BBFD3B46-8848-4B34-A95B-8965B36F6EEB}" srcOrd="0" destOrd="0" presId="urn:microsoft.com/office/officeart/2018/2/layout/IconVerticalSolidList"/>
    <dgm:cxn modelId="{3DDFE891-ADFA-4AFA-AD1E-A8FE90526CA7}" type="presParOf" srcId="{651827E9-004C-46B2-AFFD-F91C1480F074}" destId="{771A58DA-211D-43AF-BB23-EB6D2E4E5865}" srcOrd="1" destOrd="0" presId="urn:microsoft.com/office/officeart/2018/2/layout/IconVerticalSolidList"/>
    <dgm:cxn modelId="{8CB20A56-4A7E-43AD-8335-3A9149993DD5}" type="presParOf" srcId="{651827E9-004C-46B2-AFFD-F91C1480F074}" destId="{2A1300D9-22BC-4AC6-923E-D48AFD56C1C7}" srcOrd="2" destOrd="0" presId="urn:microsoft.com/office/officeart/2018/2/layout/IconVerticalSolidList"/>
    <dgm:cxn modelId="{3DEB0B47-B22C-4C99-A7E2-860ABF2BB63D}" type="presParOf" srcId="{651827E9-004C-46B2-AFFD-F91C1480F074}" destId="{6123C47B-0342-4834-9CA1-6ABB0C575DE7}" srcOrd="3" destOrd="0" presId="urn:microsoft.com/office/officeart/2018/2/layout/IconVerticalSolidList"/>
    <dgm:cxn modelId="{EF8CA76C-CEB7-4B88-A829-230A8E299B1D}" type="presParOf" srcId="{5A55D571-98E8-4AC0-82FB-72E25331996F}" destId="{49D7F3F5-FEE2-4C4E-B21E-4143A8D0A8D8}" srcOrd="3" destOrd="0" presId="urn:microsoft.com/office/officeart/2018/2/layout/IconVerticalSolidList"/>
    <dgm:cxn modelId="{568D86EC-3C36-4A52-95CD-0DBAD62D47AE}" type="presParOf" srcId="{5A55D571-98E8-4AC0-82FB-72E25331996F}" destId="{D6D22767-2008-4553-826E-92F3D8A8E948}" srcOrd="4" destOrd="0" presId="urn:microsoft.com/office/officeart/2018/2/layout/IconVerticalSolidList"/>
    <dgm:cxn modelId="{C40647DF-2704-47D1-879C-540571628AF7}" type="presParOf" srcId="{D6D22767-2008-4553-826E-92F3D8A8E948}" destId="{99DFBC73-BD65-42DE-B6D1-4D744C19EA64}" srcOrd="0" destOrd="0" presId="urn:microsoft.com/office/officeart/2018/2/layout/IconVerticalSolidList"/>
    <dgm:cxn modelId="{75DEBEA3-1F1B-4CDC-8211-89CE2A9316AA}" type="presParOf" srcId="{D6D22767-2008-4553-826E-92F3D8A8E948}" destId="{43EFA895-2A75-4161-857A-72F831B73652}" srcOrd="1" destOrd="0" presId="urn:microsoft.com/office/officeart/2018/2/layout/IconVerticalSolidList"/>
    <dgm:cxn modelId="{E759E230-5331-4FE7-B46D-C5DB67491726}" type="presParOf" srcId="{D6D22767-2008-4553-826E-92F3D8A8E948}" destId="{0D79CDFB-73FE-43DB-8F1D-8EDE189EEAA3}" srcOrd="2" destOrd="0" presId="urn:microsoft.com/office/officeart/2018/2/layout/IconVerticalSolidList"/>
    <dgm:cxn modelId="{3DFA461E-7011-454D-9D10-35C9C28B272B}" type="presParOf" srcId="{D6D22767-2008-4553-826E-92F3D8A8E948}" destId="{6C9F141F-3651-4EE1-A49E-38C768B844BC}" srcOrd="3" destOrd="0" presId="urn:microsoft.com/office/officeart/2018/2/layout/IconVerticalSolidList"/>
    <dgm:cxn modelId="{7F3922ED-F829-411C-A872-D6A418AF5D85}" type="presParOf" srcId="{5A55D571-98E8-4AC0-82FB-72E25331996F}" destId="{01672027-9D04-4A68-B0A5-00738D8D5389}" srcOrd="5" destOrd="0" presId="urn:microsoft.com/office/officeart/2018/2/layout/IconVerticalSolidList"/>
    <dgm:cxn modelId="{90ABE9B6-A9C3-45D7-AE90-C4FB0221EB04}" type="presParOf" srcId="{5A55D571-98E8-4AC0-82FB-72E25331996F}" destId="{F26E2E77-93C7-4642-88B4-B874DAEBDA79}" srcOrd="6" destOrd="0" presId="urn:microsoft.com/office/officeart/2018/2/layout/IconVerticalSolidList"/>
    <dgm:cxn modelId="{1C625722-A905-48DD-A8F6-AD3DE006842A}" type="presParOf" srcId="{F26E2E77-93C7-4642-88B4-B874DAEBDA79}" destId="{01BBB4CB-5668-4E18-A1FE-1B1340833873}" srcOrd="0" destOrd="0" presId="urn:microsoft.com/office/officeart/2018/2/layout/IconVerticalSolidList"/>
    <dgm:cxn modelId="{96DC72F6-C01F-49F2-91B4-185E06FC6CF2}" type="presParOf" srcId="{F26E2E77-93C7-4642-88B4-B874DAEBDA79}" destId="{D3C283D8-BF08-4D7F-A2F5-A3159888EC4F}" srcOrd="1" destOrd="0" presId="urn:microsoft.com/office/officeart/2018/2/layout/IconVerticalSolidList"/>
    <dgm:cxn modelId="{8ED852A2-DE6F-4FCB-8957-E8BAF75F598C}" type="presParOf" srcId="{F26E2E77-93C7-4642-88B4-B874DAEBDA79}" destId="{F03D1F52-CE40-4C89-847D-6B7CA51DAE25}" srcOrd="2" destOrd="0" presId="urn:microsoft.com/office/officeart/2018/2/layout/IconVerticalSolidList"/>
    <dgm:cxn modelId="{A4F924CF-8002-4601-A21C-2C66BFC52AE5}" type="presParOf" srcId="{F26E2E77-93C7-4642-88B4-B874DAEBDA79}" destId="{5D08B455-53EB-4C9E-81EB-E6A08031F5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8B0013-4997-42EC-B185-9251FB1D944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C247CA5-88D6-4911-A197-CFF0F8CD0E4F}">
      <dgm:prSet/>
      <dgm:spPr/>
      <dgm:t>
        <a:bodyPr/>
        <a:lstStyle/>
        <a:p>
          <a:r>
            <a:rPr lang="fr-FR" b="1" dirty="0"/>
            <a:t>Confiance et crédibilité </a:t>
          </a:r>
          <a:r>
            <a:rPr lang="fr-FR" dirty="0"/>
            <a:t>: Les partenaires sont plus enclins à négocier avec une entreprise vue comme fiable et professionnelle </a:t>
          </a:r>
          <a:endParaRPr lang="en-US" dirty="0"/>
        </a:p>
      </dgm:t>
    </dgm:pt>
    <dgm:pt modelId="{F69D841B-4C66-40E5-8762-C67812EDC387}" type="parTrans" cxnId="{1ED4220A-4699-4C39-8AB7-6296FFD1689D}">
      <dgm:prSet/>
      <dgm:spPr/>
      <dgm:t>
        <a:bodyPr/>
        <a:lstStyle/>
        <a:p>
          <a:endParaRPr lang="en-US"/>
        </a:p>
      </dgm:t>
    </dgm:pt>
    <dgm:pt modelId="{878BF1B7-EF67-4FED-8023-DB047CF8B728}" type="sibTrans" cxnId="{1ED4220A-4699-4C39-8AB7-6296FFD1689D}">
      <dgm:prSet/>
      <dgm:spPr/>
      <dgm:t>
        <a:bodyPr/>
        <a:lstStyle/>
        <a:p>
          <a:endParaRPr lang="en-US"/>
        </a:p>
      </dgm:t>
    </dgm:pt>
    <dgm:pt modelId="{59A4D9B0-3507-4DAF-873E-0AC78F0C3E64}">
      <dgm:prSet/>
      <dgm:spPr/>
      <dgm:t>
        <a:bodyPr/>
        <a:lstStyle/>
        <a:p>
          <a:r>
            <a:rPr lang="fr-FR" b="1" dirty="0"/>
            <a:t>Différenciation concurrentielle </a:t>
          </a:r>
          <a:r>
            <a:rPr lang="fr-FR" dirty="0"/>
            <a:t>: La marque influence certains choix</a:t>
          </a:r>
          <a:endParaRPr lang="en-US" dirty="0"/>
        </a:p>
      </dgm:t>
    </dgm:pt>
    <dgm:pt modelId="{65D83E24-3520-4855-889C-3721290EF935}" type="parTrans" cxnId="{EEB8570F-9E7F-4147-9220-164E64FDB898}">
      <dgm:prSet/>
      <dgm:spPr/>
      <dgm:t>
        <a:bodyPr/>
        <a:lstStyle/>
        <a:p>
          <a:endParaRPr lang="en-US"/>
        </a:p>
      </dgm:t>
    </dgm:pt>
    <dgm:pt modelId="{172F1B96-004A-490C-B060-79B8CC2C9300}" type="sibTrans" cxnId="{EEB8570F-9E7F-4147-9220-164E64FDB898}">
      <dgm:prSet/>
      <dgm:spPr/>
      <dgm:t>
        <a:bodyPr/>
        <a:lstStyle/>
        <a:p>
          <a:endParaRPr lang="en-US"/>
        </a:p>
      </dgm:t>
    </dgm:pt>
    <dgm:pt modelId="{F9FB83B3-AA33-43E4-A238-5AE6668AE46A}">
      <dgm:prSet/>
      <dgm:spPr/>
      <dgm:t>
        <a:bodyPr/>
        <a:lstStyle/>
        <a:p>
          <a:r>
            <a:rPr lang="fr-FR" b="1" dirty="0"/>
            <a:t>Renforcement de la relation à long terme </a:t>
          </a:r>
          <a:r>
            <a:rPr lang="fr-FR" dirty="0"/>
            <a:t>: Une entreprise perçue comme fiable et sérieuse est plus susceptible d’entretenir de bonnes relations après la vente</a:t>
          </a:r>
          <a:endParaRPr lang="en-US" dirty="0"/>
        </a:p>
      </dgm:t>
    </dgm:pt>
    <dgm:pt modelId="{C8DBB422-06C7-4C69-AEE1-F4A37794C80D}" type="parTrans" cxnId="{454A603D-982C-4646-8D07-686E83890826}">
      <dgm:prSet/>
      <dgm:spPr/>
      <dgm:t>
        <a:bodyPr/>
        <a:lstStyle/>
        <a:p>
          <a:endParaRPr lang="en-US"/>
        </a:p>
      </dgm:t>
    </dgm:pt>
    <dgm:pt modelId="{F83CC069-C691-4964-91DC-FE01E8B8DABB}" type="sibTrans" cxnId="{454A603D-982C-4646-8D07-686E83890826}">
      <dgm:prSet/>
      <dgm:spPr/>
      <dgm:t>
        <a:bodyPr/>
        <a:lstStyle/>
        <a:p>
          <a:endParaRPr lang="en-US"/>
        </a:p>
      </dgm:t>
    </dgm:pt>
    <dgm:pt modelId="{94ED957E-9703-44F0-B4D0-3F12AF97D836}">
      <dgm:prSet/>
      <dgm:spPr/>
      <dgm:t>
        <a:bodyPr/>
        <a:lstStyle/>
        <a:p>
          <a:r>
            <a:rPr lang="fr-FR" b="1" dirty="0"/>
            <a:t>Gestion des problèmes </a:t>
          </a:r>
          <a:r>
            <a:rPr lang="fr-FR" dirty="0"/>
            <a:t>: Si l’entreprise a une bonne image, en cas de problème le client fera plus souvent preuve de compréhension</a:t>
          </a:r>
          <a:endParaRPr lang="en-US" dirty="0"/>
        </a:p>
      </dgm:t>
    </dgm:pt>
    <dgm:pt modelId="{F111BE25-E08B-400D-9A97-7CECAF249F92}" type="parTrans" cxnId="{7FEDDD1E-D196-4A05-A31D-F0E9C01E34AF}">
      <dgm:prSet/>
      <dgm:spPr/>
      <dgm:t>
        <a:bodyPr/>
        <a:lstStyle/>
        <a:p>
          <a:endParaRPr lang="en-US"/>
        </a:p>
      </dgm:t>
    </dgm:pt>
    <dgm:pt modelId="{0EF8B5BF-1B5B-4103-BACD-706E89D6C6DE}" type="sibTrans" cxnId="{7FEDDD1E-D196-4A05-A31D-F0E9C01E34AF}">
      <dgm:prSet/>
      <dgm:spPr/>
      <dgm:t>
        <a:bodyPr/>
        <a:lstStyle/>
        <a:p>
          <a:endParaRPr lang="en-US"/>
        </a:p>
      </dgm:t>
    </dgm:pt>
    <dgm:pt modelId="{7E57E941-62FA-7C43-8BCB-BD6A6A327A2A}" type="pres">
      <dgm:prSet presAssocID="{698B0013-4997-42EC-B185-9251FB1D9447}" presName="vert0" presStyleCnt="0">
        <dgm:presLayoutVars>
          <dgm:dir/>
          <dgm:animOne val="branch"/>
          <dgm:animLvl val="lvl"/>
        </dgm:presLayoutVars>
      </dgm:prSet>
      <dgm:spPr/>
    </dgm:pt>
    <dgm:pt modelId="{A9274E18-DA91-2C49-8366-94589A17E343}" type="pres">
      <dgm:prSet presAssocID="{EC247CA5-88D6-4911-A197-CFF0F8CD0E4F}" presName="thickLine" presStyleLbl="alignNode1" presStyleIdx="0" presStyleCnt="4"/>
      <dgm:spPr/>
    </dgm:pt>
    <dgm:pt modelId="{A57B1E26-587D-7140-B974-9D5DDA36CDEB}" type="pres">
      <dgm:prSet presAssocID="{EC247CA5-88D6-4911-A197-CFF0F8CD0E4F}" presName="horz1" presStyleCnt="0"/>
      <dgm:spPr/>
    </dgm:pt>
    <dgm:pt modelId="{067069FC-452D-BD42-BD7C-76FD695E1C3C}" type="pres">
      <dgm:prSet presAssocID="{EC247CA5-88D6-4911-A197-CFF0F8CD0E4F}" presName="tx1" presStyleLbl="revTx" presStyleIdx="0" presStyleCnt="4"/>
      <dgm:spPr/>
    </dgm:pt>
    <dgm:pt modelId="{25C76EB5-5632-C14F-A984-489B1EB1FD1B}" type="pres">
      <dgm:prSet presAssocID="{EC247CA5-88D6-4911-A197-CFF0F8CD0E4F}" presName="vert1" presStyleCnt="0"/>
      <dgm:spPr/>
    </dgm:pt>
    <dgm:pt modelId="{7CB08301-E205-8143-A737-36098EE34153}" type="pres">
      <dgm:prSet presAssocID="{59A4D9B0-3507-4DAF-873E-0AC78F0C3E64}" presName="thickLine" presStyleLbl="alignNode1" presStyleIdx="1" presStyleCnt="4"/>
      <dgm:spPr/>
    </dgm:pt>
    <dgm:pt modelId="{1515BB8F-FBC8-D94D-A2E7-80A6F4D2A164}" type="pres">
      <dgm:prSet presAssocID="{59A4D9B0-3507-4DAF-873E-0AC78F0C3E64}" presName="horz1" presStyleCnt="0"/>
      <dgm:spPr/>
    </dgm:pt>
    <dgm:pt modelId="{1B2D448A-1E85-D04E-BF64-B055A2AA7BFA}" type="pres">
      <dgm:prSet presAssocID="{59A4D9B0-3507-4DAF-873E-0AC78F0C3E64}" presName="tx1" presStyleLbl="revTx" presStyleIdx="1" presStyleCnt="4"/>
      <dgm:spPr/>
    </dgm:pt>
    <dgm:pt modelId="{5D29CB93-63CA-C742-B78D-873295036DB7}" type="pres">
      <dgm:prSet presAssocID="{59A4D9B0-3507-4DAF-873E-0AC78F0C3E64}" presName="vert1" presStyleCnt="0"/>
      <dgm:spPr/>
    </dgm:pt>
    <dgm:pt modelId="{451E4D5A-EA3C-7849-8439-775A797874C2}" type="pres">
      <dgm:prSet presAssocID="{F9FB83B3-AA33-43E4-A238-5AE6668AE46A}" presName="thickLine" presStyleLbl="alignNode1" presStyleIdx="2" presStyleCnt="4"/>
      <dgm:spPr/>
    </dgm:pt>
    <dgm:pt modelId="{A8C85020-9163-9146-B9A0-E1E04B5B2C11}" type="pres">
      <dgm:prSet presAssocID="{F9FB83B3-AA33-43E4-A238-5AE6668AE46A}" presName="horz1" presStyleCnt="0"/>
      <dgm:spPr/>
    </dgm:pt>
    <dgm:pt modelId="{7DAD75AC-2C5E-F04F-9BE7-1C6A82197FDF}" type="pres">
      <dgm:prSet presAssocID="{F9FB83B3-AA33-43E4-A238-5AE6668AE46A}" presName="tx1" presStyleLbl="revTx" presStyleIdx="2" presStyleCnt="4"/>
      <dgm:spPr/>
    </dgm:pt>
    <dgm:pt modelId="{84F81D54-6E50-A546-86D2-C90926656BFA}" type="pres">
      <dgm:prSet presAssocID="{F9FB83B3-AA33-43E4-A238-5AE6668AE46A}" presName="vert1" presStyleCnt="0"/>
      <dgm:spPr/>
    </dgm:pt>
    <dgm:pt modelId="{1EB02657-ED9F-FB47-BA28-D976B2673576}" type="pres">
      <dgm:prSet presAssocID="{94ED957E-9703-44F0-B4D0-3F12AF97D836}" presName="thickLine" presStyleLbl="alignNode1" presStyleIdx="3" presStyleCnt="4"/>
      <dgm:spPr/>
    </dgm:pt>
    <dgm:pt modelId="{F3648326-2443-3440-BECF-3F9180F8ABDF}" type="pres">
      <dgm:prSet presAssocID="{94ED957E-9703-44F0-B4D0-3F12AF97D836}" presName="horz1" presStyleCnt="0"/>
      <dgm:spPr/>
    </dgm:pt>
    <dgm:pt modelId="{78868849-8681-2F40-A067-5388A0E17674}" type="pres">
      <dgm:prSet presAssocID="{94ED957E-9703-44F0-B4D0-3F12AF97D836}" presName="tx1" presStyleLbl="revTx" presStyleIdx="3" presStyleCnt="4"/>
      <dgm:spPr/>
    </dgm:pt>
    <dgm:pt modelId="{9C70A578-71EF-BA42-AC4E-346655365519}" type="pres">
      <dgm:prSet presAssocID="{94ED957E-9703-44F0-B4D0-3F12AF97D836}" presName="vert1" presStyleCnt="0"/>
      <dgm:spPr/>
    </dgm:pt>
  </dgm:ptLst>
  <dgm:cxnLst>
    <dgm:cxn modelId="{1ED4220A-4699-4C39-8AB7-6296FFD1689D}" srcId="{698B0013-4997-42EC-B185-9251FB1D9447}" destId="{EC247CA5-88D6-4911-A197-CFF0F8CD0E4F}" srcOrd="0" destOrd="0" parTransId="{F69D841B-4C66-40E5-8762-C67812EDC387}" sibTransId="{878BF1B7-EF67-4FED-8023-DB047CF8B728}"/>
    <dgm:cxn modelId="{E649FA0C-D365-6D49-861D-89B1872DD995}" type="presOf" srcId="{59A4D9B0-3507-4DAF-873E-0AC78F0C3E64}" destId="{1B2D448A-1E85-D04E-BF64-B055A2AA7BFA}" srcOrd="0" destOrd="0" presId="urn:microsoft.com/office/officeart/2008/layout/LinedList"/>
    <dgm:cxn modelId="{EEB8570F-9E7F-4147-9220-164E64FDB898}" srcId="{698B0013-4997-42EC-B185-9251FB1D9447}" destId="{59A4D9B0-3507-4DAF-873E-0AC78F0C3E64}" srcOrd="1" destOrd="0" parTransId="{65D83E24-3520-4855-889C-3721290EF935}" sibTransId="{172F1B96-004A-490C-B060-79B8CC2C9300}"/>
    <dgm:cxn modelId="{7FEDDD1E-D196-4A05-A31D-F0E9C01E34AF}" srcId="{698B0013-4997-42EC-B185-9251FB1D9447}" destId="{94ED957E-9703-44F0-B4D0-3F12AF97D836}" srcOrd="3" destOrd="0" parTransId="{F111BE25-E08B-400D-9A97-7CECAF249F92}" sibTransId="{0EF8B5BF-1B5B-4103-BACD-706E89D6C6DE}"/>
    <dgm:cxn modelId="{454A603D-982C-4646-8D07-686E83890826}" srcId="{698B0013-4997-42EC-B185-9251FB1D9447}" destId="{F9FB83B3-AA33-43E4-A238-5AE6668AE46A}" srcOrd="2" destOrd="0" parTransId="{C8DBB422-06C7-4C69-AEE1-F4A37794C80D}" sibTransId="{F83CC069-C691-4964-91DC-FE01E8B8DABB}"/>
    <dgm:cxn modelId="{2AD4DF4D-4060-C647-8E7B-622529EC86E1}" type="presOf" srcId="{EC247CA5-88D6-4911-A197-CFF0F8CD0E4F}" destId="{067069FC-452D-BD42-BD7C-76FD695E1C3C}" srcOrd="0" destOrd="0" presId="urn:microsoft.com/office/officeart/2008/layout/LinedList"/>
    <dgm:cxn modelId="{CEC4586C-284D-954B-A815-9C0BED4C0E2B}" type="presOf" srcId="{F9FB83B3-AA33-43E4-A238-5AE6668AE46A}" destId="{7DAD75AC-2C5E-F04F-9BE7-1C6A82197FDF}" srcOrd="0" destOrd="0" presId="urn:microsoft.com/office/officeart/2008/layout/LinedList"/>
    <dgm:cxn modelId="{96E8799D-EDA8-1040-A660-4F3D10B6CFAE}" type="presOf" srcId="{94ED957E-9703-44F0-B4D0-3F12AF97D836}" destId="{78868849-8681-2F40-A067-5388A0E17674}" srcOrd="0" destOrd="0" presId="urn:microsoft.com/office/officeart/2008/layout/LinedList"/>
    <dgm:cxn modelId="{EF51CEEE-916B-7144-B659-235825C6450E}" type="presOf" srcId="{698B0013-4997-42EC-B185-9251FB1D9447}" destId="{7E57E941-62FA-7C43-8BCB-BD6A6A327A2A}" srcOrd="0" destOrd="0" presId="urn:microsoft.com/office/officeart/2008/layout/LinedList"/>
    <dgm:cxn modelId="{F73ED7AA-945E-CB49-B409-F50F1F687091}" type="presParOf" srcId="{7E57E941-62FA-7C43-8BCB-BD6A6A327A2A}" destId="{A9274E18-DA91-2C49-8366-94589A17E343}" srcOrd="0" destOrd="0" presId="urn:microsoft.com/office/officeart/2008/layout/LinedList"/>
    <dgm:cxn modelId="{326050AF-F385-9E42-A003-C2B330BF54F9}" type="presParOf" srcId="{7E57E941-62FA-7C43-8BCB-BD6A6A327A2A}" destId="{A57B1E26-587D-7140-B974-9D5DDA36CDEB}" srcOrd="1" destOrd="0" presId="urn:microsoft.com/office/officeart/2008/layout/LinedList"/>
    <dgm:cxn modelId="{64C73D1C-AE98-5842-8601-34AE6256AB1B}" type="presParOf" srcId="{A57B1E26-587D-7140-B974-9D5DDA36CDEB}" destId="{067069FC-452D-BD42-BD7C-76FD695E1C3C}" srcOrd="0" destOrd="0" presId="urn:microsoft.com/office/officeart/2008/layout/LinedList"/>
    <dgm:cxn modelId="{DA7D18E4-BE1B-CD41-AFA5-C36B0AF486B2}" type="presParOf" srcId="{A57B1E26-587D-7140-B974-9D5DDA36CDEB}" destId="{25C76EB5-5632-C14F-A984-489B1EB1FD1B}" srcOrd="1" destOrd="0" presId="urn:microsoft.com/office/officeart/2008/layout/LinedList"/>
    <dgm:cxn modelId="{B64D6104-E2EB-DA4C-B5DF-0D4C412940A3}" type="presParOf" srcId="{7E57E941-62FA-7C43-8BCB-BD6A6A327A2A}" destId="{7CB08301-E205-8143-A737-36098EE34153}" srcOrd="2" destOrd="0" presId="urn:microsoft.com/office/officeart/2008/layout/LinedList"/>
    <dgm:cxn modelId="{169719E8-51B2-2F4B-87B0-815EE96CC0DC}" type="presParOf" srcId="{7E57E941-62FA-7C43-8BCB-BD6A6A327A2A}" destId="{1515BB8F-FBC8-D94D-A2E7-80A6F4D2A164}" srcOrd="3" destOrd="0" presId="urn:microsoft.com/office/officeart/2008/layout/LinedList"/>
    <dgm:cxn modelId="{579707FD-BA39-7745-8A9F-2E0EBE8AC8BB}" type="presParOf" srcId="{1515BB8F-FBC8-D94D-A2E7-80A6F4D2A164}" destId="{1B2D448A-1E85-D04E-BF64-B055A2AA7BFA}" srcOrd="0" destOrd="0" presId="urn:microsoft.com/office/officeart/2008/layout/LinedList"/>
    <dgm:cxn modelId="{3AAC6560-DA83-AE41-9C1E-F27ED4E5CE61}" type="presParOf" srcId="{1515BB8F-FBC8-D94D-A2E7-80A6F4D2A164}" destId="{5D29CB93-63CA-C742-B78D-873295036DB7}" srcOrd="1" destOrd="0" presId="urn:microsoft.com/office/officeart/2008/layout/LinedList"/>
    <dgm:cxn modelId="{E3BB419A-0329-A049-B550-0D4F503E61AF}" type="presParOf" srcId="{7E57E941-62FA-7C43-8BCB-BD6A6A327A2A}" destId="{451E4D5A-EA3C-7849-8439-775A797874C2}" srcOrd="4" destOrd="0" presId="urn:microsoft.com/office/officeart/2008/layout/LinedList"/>
    <dgm:cxn modelId="{F547913B-9F86-384A-8150-B7A284D7E9B2}" type="presParOf" srcId="{7E57E941-62FA-7C43-8BCB-BD6A6A327A2A}" destId="{A8C85020-9163-9146-B9A0-E1E04B5B2C11}" srcOrd="5" destOrd="0" presId="urn:microsoft.com/office/officeart/2008/layout/LinedList"/>
    <dgm:cxn modelId="{51573057-E8E2-0244-83FC-6DCF8FD240B5}" type="presParOf" srcId="{A8C85020-9163-9146-B9A0-E1E04B5B2C11}" destId="{7DAD75AC-2C5E-F04F-9BE7-1C6A82197FDF}" srcOrd="0" destOrd="0" presId="urn:microsoft.com/office/officeart/2008/layout/LinedList"/>
    <dgm:cxn modelId="{9CB74CB9-EB3F-1F44-AE80-2E1B4663F1AA}" type="presParOf" srcId="{A8C85020-9163-9146-B9A0-E1E04B5B2C11}" destId="{84F81D54-6E50-A546-86D2-C90926656BFA}" srcOrd="1" destOrd="0" presId="urn:microsoft.com/office/officeart/2008/layout/LinedList"/>
    <dgm:cxn modelId="{92668E0A-B799-B548-95EC-4896B5D6E99F}" type="presParOf" srcId="{7E57E941-62FA-7C43-8BCB-BD6A6A327A2A}" destId="{1EB02657-ED9F-FB47-BA28-D976B2673576}" srcOrd="6" destOrd="0" presId="urn:microsoft.com/office/officeart/2008/layout/LinedList"/>
    <dgm:cxn modelId="{85FD2B35-BA3D-204E-9B4F-423E515BA093}" type="presParOf" srcId="{7E57E941-62FA-7C43-8BCB-BD6A6A327A2A}" destId="{F3648326-2443-3440-BECF-3F9180F8ABDF}" srcOrd="7" destOrd="0" presId="urn:microsoft.com/office/officeart/2008/layout/LinedList"/>
    <dgm:cxn modelId="{A198059E-5C1C-BB4F-B639-1F4502A3D728}" type="presParOf" srcId="{F3648326-2443-3440-BECF-3F9180F8ABDF}" destId="{78868849-8681-2F40-A067-5388A0E17674}" srcOrd="0" destOrd="0" presId="urn:microsoft.com/office/officeart/2008/layout/LinedList"/>
    <dgm:cxn modelId="{9C4AA34E-D5BE-9942-B062-80BE02D835AC}" type="presParOf" srcId="{F3648326-2443-3440-BECF-3F9180F8ABDF}" destId="{9C70A578-71EF-BA42-AC4E-34665536551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E8830D-39A4-43D6-ADE6-9BFD25E9728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6BF73B-E16C-455D-84CE-C87E6FEFBDAF}">
      <dgm:prSet/>
      <dgm:spPr/>
      <dgm:t>
        <a:bodyPr/>
        <a:lstStyle/>
        <a:p>
          <a:pPr>
            <a:lnSpc>
              <a:spcPct val="100000"/>
            </a:lnSpc>
          </a:pPr>
          <a:r>
            <a:rPr lang="fr-FR" b="1"/>
            <a:t>Exigences et Besoins Spécifiques </a:t>
          </a:r>
          <a:r>
            <a:rPr lang="fr-FR"/>
            <a:t>: clientèle haut de gamme -&gt; fournisseur fiable</a:t>
          </a:r>
          <a:endParaRPr lang="en-US"/>
        </a:p>
      </dgm:t>
    </dgm:pt>
    <dgm:pt modelId="{40EB2CB0-2F17-4139-A0CE-964EE17F9211}" type="parTrans" cxnId="{25C3E641-D763-4498-B910-920F49D36DE8}">
      <dgm:prSet/>
      <dgm:spPr/>
      <dgm:t>
        <a:bodyPr/>
        <a:lstStyle/>
        <a:p>
          <a:endParaRPr lang="en-US"/>
        </a:p>
      </dgm:t>
    </dgm:pt>
    <dgm:pt modelId="{233B2CAD-BFC6-4B5F-9C18-1DCE6C92B1A2}" type="sibTrans" cxnId="{25C3E641-D763-4498-B910-920F49D36DE8}">
      <dgm:prSet/>
      <dgm:spPr/>
      <dgm:t>
        <a:bodyPr/>
        <a:lstStyle/>
        <a:p>
          <a:endParaRPr lang="en-US"/>
        </a:p>
      </dgm:t>
    </dgm:pt>
    <dgm:pt modelId="{94A5A091-D711-40D1-B376-D9AE5EE9E102}">
      <dgm:prSet/>
      <dgm:spPr/>
      <dgm:t>
        <a:bodyPr/>
        <a:lstStyle/>
        <a:p>
          <a:pPr>
            <a:lnSpc>
              <a:spcPct val="100000"/>
            </a:lnSpc>
          </a:pPr>
          <a:r>
            <a:rPr lang="fr-FR" b="1" dirty="0"/>
            <a:t>Objectifs et Priorités</a:t>
          </a:r>
          <a:r>
            <a:rPr lang="fr-FR" dirty="0"/>
            <a:t> : critères d’achat différents (fiabilité, innovation, transparence, …)</a:t>
          </a:r>
          <a:endParaRPr lang="en-US" dirty="0"/>
        </a:p>
      </dgm:t>
    </dgm:pt>
    <dgm:pt modelId="{DED4EEB0-A64D-47FA-AB73-F8C31FF2D136}" type="parTrans" cxnId="{6487AEC4-79DC-480B-9E49-30A7BE27DA28}">
      <dgm:prSet/>
      <dgm:spPr/>
      <dgm:t>
        <a:bodyPr/>
        <a:lstStyle/>
        <a:p>
          <a:endParaRPr lang="en-US"/>
        </a:p>
      </dgm:t>
    </dgm:pt>
    <dgm:pt modelId="{35571698-56E3-482B-A42D-3238D0A2CA44}" type="sibTrans" cxnId="{6487AEC4-79DC-480B-9E49-30A7BE27DA28}">
      <dgm:prSet/>
      <dgm:spPr/>
      <dgm:t>
        <a:bodyPr/>
        <a:lstStyle/>
        <a:p>
          <a:endParaRPr lang="en-US"/>
        </a:p>
      </dgm:t>
    </dgm:pt>
    <dgm:pt modelId="{53332A97-B866-4D52-BEF0-943CE4373D10}">
      <dgm:prSet/>
      <dgm:spPr/>
      <dgm:t>
        <a:bodyPr/>
        <a:lstStyle/>
        <a:p>
          <a:pPr>
            <a:lnSpc>
              <a:spcPct val="100000"/>
            </a:lnSpc>
          </a:pPr>
          <a:r>
            <a:rPr lang="fr-FR" b="1" dirty="0"/>
            <a:t>Pouvoirs de négociation </a:t>
          </a:r>
          <a:r>
            <a:rPr lang="fr-FR" dirty="0"/>
            <a:t>: clientèle connue ou haut de gamme -&gt; poids important</a:t>
          </a:r>
          <a:endParaRPr lang="en-US" dirty="0"/>
        </a:p>
      </dgm:t>
    </dgm:pt>
    <dgm:pt modelId="{BDC24C37-980D-4511-8FE2-064AEE2C288A}" type="parTrans" cxnId="{4D07DC9C-9C52-41E0-8F17-B67252AC2138}">
      <dgm:prSet/>
      <dgm:spPr/>
      <dgm:t>
        <a:bodyPr/>
        <a:lstStyle/>
        <a:p>
          <a:endParaRPr lang="en-US"/>
        </a:p>
      </dgm:t>
    </dgm:pt>
    <dgm:pt modelId="{ABD742B1-FFF3-4FB3-BFA3-4299DF90C346}" type="sibTrans" cxnId="{4D07DC9C-9C52-41E0-8F17-B67252AC2138}">
      <dgm:prSet/>
      <dgm:spPr/>
      <dgm:t>
        <a:bodyPr/>
        <a:lstStyle/>
        <a:p>
          <a:endParaRPr lang="en-US"/>
        </a:p>
      </dgm:t>
    </dgm:pt>
    <dgm:pt modelId="{A5AB5467-2DFB-4D0C-A74A-20B5046F9536}" type="pres">
      <dgm:prSet presAssocID="{9DE8830D-39A4-43D6-ADE6-9BFD25E9728E}" presName="root" presStyleCnt="0">
        <dgm:presLayoutVars>
          <dgm:dir/>
          <dgm:resizeHandles val="exact"/>
        </dgm:presLayoutVars>
      </dgm:prSet>
      <dgm:spPr/>
    </dgm:pt>
    <dgm:pt modelId="{5F3A144A-6C92-45D4-84A8-F842FFFC49FB}" type="pres">
      <dgm:prSet presAssocID="{776BF73B-E16C-455D-84CE-C87E6FEFBDAF}" presName="compNode" presStyleCnt="0"/>
      <dgm:spPr/>
    </dgm:pt>
    <dgm:pt modelId="{59B913C4-2EB1-42F4-B254-9210D3BC22A9}" type="pres">
      <dgm:prSet presAssocID="{776BF73B-E16C-455D-84CE-C87E6FEFBDAF}" presName="bgRect" presStyleLbl="bgShp" presStyleIdx="0" presStyleCnt="3"/>
      <dgm:spPr/>
    </dgm:pt>
    <dgm:pt modelId="{BACEBD38-E490-42A6-922F-4AD981C2F806}" type="pres">
      <dgm:prSet presAssocID="{776BF73B-E16C-455D-84CE-C87E6FEFBDA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ine"/>
        </a:ext>
      </dgm:extLst>
    </dgm:pt>
    <dgm:pt modelId="{D01CF691-34E9-4376-BB75-4AE4C1BC386D}" type="pres">
      <dgm:prSet presAssocID="{776BF73B-E16C-455D-84CE-C87E6FEFBDAF}" presName="spaceRect" presStyleCnt="0"/>
      <dgm:spPr/>
    </dgm:pt>
    <dgm:pt modelId="{70BBCE11-8129-4EC2-B84C-A1A1E14CE3E9}" type="pres">
      <dgm:prSet presAssocID="{776BF73B-E16C-455D-84CE-C87E6FEFBDAF}" presName="parTx" presStyleLbl="revTx" presStyleIdx="0" presStyleCnt="3">
        <dgm:presLayoutVars>
          <dgm:chMax val="0"/>
          <dgm:chPref val="0"/>
        </dgm:presLayoutVars>
      </dgm:prSet>
      <dgm:spPr/>
    </dgm:pt>
    <dgm:pt modelId="{4FA13F96-10C2-4DFB-9571-B260E1DDD1EF}" type="pres">
      <dgm:prSet presAssocID="{233B2CAD-BFC6-4B5F-9C18-1DCE6C92B1A2}" presName="sibTrans" presStyleCnt="0"/>
      <dgm:spPr/>
    </dgm:pt>
    <dgm:pt modelId="{F11AF816-13A5-4B08-BF22-46B3D62F94D8}" type="pres">
      <dgm:prSet presAssocID="{94A5A091-D711-40D1-B376-D9AE5EE9E102}" presName="compNode" presStyleCnt="0"/>
      <dgm:spPr/>
    </dgm:pt>
    <dgm:pt modelId="{516E0A8E-F8DE-42E5-8F7D-CB371BCBB251}" type="pres">
      <dgm:prSet presAssocID="{94A5A091-D711-40D1-B376-D9AE5EE9E102}" presName="bgRect" presStyleLbl="bgShp" presStyleIdx="1" presStyleCnt="3"/>
      <dgm:spPr/>
    </dgm:pt>
    <dgm:pt modelId="{E770BF01-7C74-4C05-8D6B-EA8D9F64A95C}" type="pres">
      <dgm:prSet presAssocID="{94A5A091-D711-40D1-B376-D9AE5EE9E1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ste de contrôle"/>
        </a:ext>
      </dgm:extLst>
    </dgm:pt>
    <dgm:pt modelId="{F4489044-9348-4127-A336-DA445B41960A}" type="pres">
      <dgm:prSet presAssocID="{94A5A091-D711-40D1-B376-D9AE5EE9E102}" presName="spaceRect" presStyleCnt="0"/>
      <dgm:spPr/>
    </dgm:pt>
    <dgm:pt modelId="{D9890F6A-F09F-45C3-B680-82A4AFE7064B}" type="pres">
      <dgm:prSet presAssocID="{94A5A091-D711-40D1-B376-D9AE5EE9E102}" presName="parTx" presStyleLbl="revTx" presStyleIdx="1" presStyleCnt="3">
        <dgm:presLayoutVars>
          <dgm:chMax val="0"/>
          <dgm:chPref val="0"/>
        </dgm:presLayoutVars>
      </dgm:prSet>
      <dgm:spPr/>
    </dgm:pt>
    <dgm:pt modelId="{AACA4638-5F62-4926-AA1D-15A10FD1484E}" type="pres">
      <dgm:prSet presAssocID="{35571698-56E3-482B-A42D-3238D0A2CA44}" presName="sibTrans" presStyleCnt="0"/>
      <dgm:spPr/>
    </dgm:pt>
    <dgm:pt modelId="{5EBC124C-6567-481B-99FC-24E6ECA97189}" type="pres">
      <dgm:prSet presAssocID="{53332A97-B866-4D52-BEF0-943CE4373D10}" presName="compNode" presStyleCnt="0"/>
      <dgm:spPr/>
    </dgm:pt>
    <dgm:pt modelId="{35B8DC18-C8C1-4EEE-809E-92C40D393AD2}" type="pres">
      <dgm:prSet presAssocID="{53332A97-B866-4D52-BEF0-943CE4373D10}" presName="bgRect" presStyleLbl="bgShp" presStyleIdx="2" presStyleCnt="3"/>
      <dgm:spPr/>
    </dgm:pt>
    <dgm:pt modelId="{D607DBFF-DACC-46A1-8BED-ACC52D042A1B}" type="pres">
      <dgm:prSet presAssocID="{53332A97-B866-4D52-BEF0-943CE4373D1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ignée de main"/>
        </a:ext>
      </dgm:extLst>
    </dgm:pt>
    <dgm:pt modelId="{378B4864-B1F3-4D00-9766-DA6522232D08}" type="pres">
      <dgm:prSet presAssocID="{53332A97-B866-4D52-BEF0-943CE4373D10}" presName="spaceRect" presStyleCnt="0"/>
      <dgm:spPr/>
    </dgm:pt>
    <dgm:pt modelId="{4F7026B2-8374-4F1E-9D8E-92AA8DE35EA8}" type="pres">
      <dgm:prSet presAssocID="{53332A97-B866-4D52-BEF0-943CE4373D10}" presName="parTx" presStyleLbl="revTx" presStyleIdx="2" presStyleCnt="3">
        <dgm:presLayoutVars>
          <dgm:chMax val="0"/>
          <dgm:chPref val="0"/>
        </dgm:presLayoutVars>
      </dgm:prSet>
      <dgm:spPr/>
    </dgm:pt>
  </dgm:ptLst>
  <dgm:cxnLst>
    <dgm:cxn modelId="{B7B6F300-8793-2147-92DA-56D08E51B3CB}" type="presOf" srcId="{94A5A091-D711-40D1-B376-D9AE5EE9E102}" destId="{D9890F6A-F09F-45C3-B680-82A4AFE7064B}" srcOrd="0" destOrd="0" presId="urn:microsoft.com/office/officeart/2018/2/layout/IconVerticalSolidList"/>
    <dgm:cxn modelId="{5A3DE735-2D72-E64C-BB85-4335C7B4DD7A}" type="presOf" srcId="{776BF73B-E16C-455D-84CE-C87E6FEFBDAF}" destId="{70BBCE11-8129-4EC2-B84C-A1A1E14CE3E9}" srcOrd="0" destOrd="0" presId="urn:microsoft.com/office/officeart/2018/2/layout/IconVerticalSolidList"/>
    <dgm:cxn modelId="{25C3E641-D763-4498-B910-920F49D36DE8}" srcId="{9DE8830D-39A4-43D6-ADE6-9BFD25E9728E}" destId="{776BF73B-E16C-455D-84CE-C87E6FEFBDAF}" srcOrd="0" destOrd="0" parTransId="{40EB2CB0-2F17-4139-A0CE-964EE17F9211}" sibTransId="{233B2CAD-BFC6-4B5F-9C18-1DCE6C92B1A2}"/>
    <dgm:cxn modelId="{B5A62455-03F6-0141-9356-A98F3C390697}" type="presOf" srcId="{53332A97-B866-4D52-BEF0-943CE4373D10}" destId="{4F7026B2-8374-4F1E-9D8E-92AA8DE35EA8}" srcOrd="0" destOrd="0" presId="urn:microsoft.com/office/officeart/2018/2/layout/IconVerticalSolidList"/>
    <dgm:cxn modelId="{D19F0597-10E3-3B45-9BA3-F47128E6A8BB}" type="presOf" srcId="{9DE8830D-39A4-43D6-ADE6-9BFD25E9728E}" destId="{A5AB5467-2DFB-4D0C-A74A-20B5046F9536}" srcOrd="0" destOrd="0" presId="urn:microsoft.com/office/officeart/2018/2/layout/IconVerticalSolidList"/>
    <dgm:cxn modelId="{4D07DC9C-9C52-41E0-8F17-B67252AC2138}" srcId="{9DE8830D-39A4-43D6-ADE6-9BFD25E9728E}" destId="{53332A97-B866-4D52-BEF0-943CE4373D10}" srcOrd="2" destOrd="0" parTransId="{BDC24C37-980D-4511-8FE2-064AEE2C288A}" sibTransId="{ABD742B1-FFF3-4FB3-BFA3-4299DF90C346}"/>
    <dgm:cxn modelId="{6487AEC4-79DC-480B-9E49-30A7BE27DA28}" srcId="{9DE8830D-39A4-43D6-ADE6-9BFD25E9728E}" destId="{94A5A091-D711-40D1-B376-D9AE5EE9E102}" srcOrd="1" destOrd="0" parTransId="{DED4EEB0-A64D-47FA-AB73-F8C31FF2D136}" sibTransId="{35571698-56E3-482B-A42D-3238D0A2CA44}"/>
    <dgm:cxn modelId="{59E9A91C-7F02-BF4D-B83A-5468C8617968}" type="presParOf" srcId="{A5AB5467-2DFB-4D0C-A74A-20B5046F9536}" destId="{5F3A144A-6C92-45D4-84A8-F842FFFC49FB}" srcOrd="0" destOrd="0" presId="urn:microsoft.com/office/officeart/2018/2/layout/IconVerticalSolidList"/>
    <dgm:cxn modelId="{2F42C88B-B1DB-524F-9169-AB4D012B9756}" type="presParOf" srcId="{5F3A144A-6C92-45D4-84A8-F842FFFC49FB}" destId="{59B913C4-2EB1-42F4-B254-9210D3BC22A9}" srcOrd="0" destOrd="0" presId="urn:microsoft.com/office/officeart/2018/2/layout/IconVerticalSolidList"/>
    <dgm:cxn modelId="{0C3B6648-0DE6-ED47-B49E-4B79124AE11F}" type="presParOf" srcId="{5F3A144A-6C92-45D4-84A8-F842FFFC49FB}" destId="{BACEBD38-E490-42A6-922F-4AD981C2F806}" srcOrd="1" destOrd="0" presId="urn:microsoft.com/office/officeart/2018/2/layout/IconVerticalSolidList"/>
    <dgm:cxn modelId="{7E14E63F-7555-1847-9CFE-9C3B703555B3}" type="presParOf" srcId="{5F3A144A-6C92-45D4-84A8-F842FFFC49FB}" destId="{D01CF691-34E9-4376-BB75-4AE4C1BC386D}" srcOrd="2" destOrd="0" presId="urn:microsoft.com/office/officeart/2018/2/layout/IconVerticalSolidList"/>
    <dgm:cxn modelId="{1136D74D-7734-EF40-901F-6D2E3DF95453}" type="presParOf" srcId="{5F3A144A-6C92-45D4-84A8-F842FFFC49FB}" destId="{70BBCE11-8129-4EC2-B84C-A1A1E14CE3E9}" srcOrd="3" destOrd="0" presId="urn:microsoft.com/office/officeart/2018/2/layout/IconVerticalSolidList"/>
    <dgm:cxn modelId="{1AFAA91E-D97F-4D43-830B-6DDBBF77D241}" type="presParOf" srcId="{A5AB5467-2DFB-4D0C-A74A-20B5046F9536}" destId="{4FA13F96-10C2-4DFB-9571-B260E1DDD1EF}" srcOrd="1" destOrd="0" presId="urn:microsoft.com/office/officeart/2018/2/layout/IconVerticalSolidList"/>
    <dgm:cxn modelId="{2297BA0A-9870-2E49-A79D-1CAB8EC8F616}" type="presParOf" srcId="{A5AB5467-2DFB-4D0C-A74A-20B5046F9536}" destId="{F11AF816-13A5-4B08-BF22-46B3D62F94D8}" srcOrd="2" destOrd="0" presId="urn:microsoft.com/office/officeart/2018/2/layout/IconVerticalSolidList"/>
    <dgm:cxn modelId="{CFA09F6C-B384-1648-8C1C-1BC0A0B1DA6E}" type="presParOf" srcId="{F11AF816-13A5-4B08-BF22-46B3D62F94D8}" destId="{516E0A8E-F8DE-42E5-8F7D-CB371BCBB251}" srcOrd="0" destOrd="0" presId="urn:microsoft.com/office/officeart/2018/2/layout/IconVerticalSolidList"/>
    <dgm:cxn modelId="{095E39FC-426B-6E4B-A2C0-4C62E9A31CE2}" type="presParOf" srcId="{F11AF816-13A5-4B08-BF22-46B3D62F94D8}" destId="{E770BF01-7C74-4C05-8D6B-EA8D9F64A95C}" srcOrd="1" destOrd="0" presId="urn:microsoft.com/office/officeart/2018/2/layout/IconVerticalSolidList"/>
    <dgm:cxn modelId="{B137AAF6-6CB4-9647-8E73-E0C8D1329918}" type="presParOf" srcId="{F11AF816-13A5-4B08-BF22-46B3D62F94D8}" destId="{F4489044-9348-4127-A336-DA445B41960A}" srcOrd="2" destOrd="0" presId="urn:microsoft.com/office/officeart/2018/2/layout/IconVerticalSolidList"/>
    <dgm:cxn modelId="{4241193C-848F-D646-916F-1745B1BAB4AF}" type="presParOf" srcId="{F11AF816-13A5-4B08-BF22-46B3D62F94D8}" destId="{D9890F6A-F09F-45C3-B680-82A4AFE7064B}" srcOrd="3" destOrd="0" presId="urn:microsoft.com/office/officeart/2018/2/layout/IconVerticalSolidList"/>
    <dgm:cxn modelId="{964ACF67-E2C4-9540-9E54-010A025E793B}" type="presParOf" srcId="{A5AB5467-2DFB-4D0C-A74A-20B5046F9536}" destId="{AACA4638-5F62-4926-AA1D-15A10FD1484E}" srcOrd="3" destOrd="0" presId="urn:microsoft.com/office/officeart/2018/2/layout/IconVerticalSolidList"/>
    <dgm:cxn modelId="{A07C6951-A8A4-B542-84B1-AB9A35D08016}" type="presParOf" srcId="{A5AB5467-2DFB-4D0C-A74A-20B5046F9536}" destId="{5EBC124C-6567-481B-99FC-24E6ECA97189}" srcOrd="4" destOrd="0" presId="urn:microsoft.com/office/officeart/2018/2/layout/IconVerticalSolidList"/>
    <dgm:cxn modelId="{8F786EB8-547A-5642-8532-D9AAF632E7DD}" type="presParOf" srcId="{5EBC124C-6567-481B-99FC-24E6ECA97189}" destId="{35B8DC18-C8C1-4EEE-809E-92C40D393AD2}" srcOrd="0" destOrd="0" presId="urn:microsoft.com/office/officeart/2018/2/layout/IconVerticalSolidList"/>
    <dgm:cxn modelId="{58F23A9B-5CB1-F143-9675-6B1623C41337}" type="presParOf" srcId="{5EBC124C-6567-481B-99FC-24E6ECA97189}" destId="{D607DBFF-DACC-46A1-8BED-ACC52D042A1B}" srcOrd="1" destOrd="0" presId="urn:microsoft.com/office/officeart/2018/2/layout/IconVerticalSolidList"/>
    <dgm:cxn modelId="{71F81B80-79CF-7943-9542-66EBE89363DA}" type="presParOf" srcId="{5EBC124C-6567-481B-99FC-24E6ECA97189}" destId="{378B4864-B1F3-4D00-9766-DA6522232D08}" srcOrd="2" destOrd="0" presId="urn:microsoft.com/office/officeart/2018/2/layout/IconVerticalSolidList"/>
    <dgm:cxn modelId="{ED7DD144-9697-FC4D-B60A-A335BFB5058D}" type="presParOf" srcId="{5EBC124C-6567-481B-99FC-24E6ECA97189}" destId="{4F7026B2-8374-4F1E-9D8E-92AA8DE35E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3F97EA-86F9-4338-8468-CCEC80162D01}"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4948E8-FE43-4E3E-A20A-5673A3EC28A7}">
      <dgm:prSet/>
      <dgm:spPr/>
      <dgm:t>
        <a:bodyPr/>
        <a:lstStyle/>
        <a:p>
          <a:r>
            <a:rPr lang="fr-FR" b="1" dirty="0"/>
            <a:t>Renforcer l’offre </a:t>
          </a:r>
          <a:r>
            <a:rPr lang="fr-FR" dirty="0"/>
            <a:t>: combiner des produits ou des services complémentaires</a:t>
          </a:r>
          <a:endParaRPr lang="en-US" dirty="0"/>
        </a:p>
      </dgm:t>
    </dgm:pt>
    <dgm:pt modelId="{510AAB5B-F5E1-4DE3-BC25-E6F61D51886C}" type="parTrans" cxnId="{9A24427B-0C47-4FB0-9BEF-6196D7C6EA77}">
      <dgm:prSet/>
      <dgm:spPr/>
      <dgm:t>
        <a:bodyPr/>
        <a:lstStyle/>
        <a:p>
          <a:endParaRPr lang="en-US"/>
        </a:p>
      </dgm:t>
    </dgm:pt>
    <dgm:pt modelId="{B0635D85-D2B5-45D9-81CF-9FCF1244122D}" type="sibTrans" cxnId="{9A24427B-0C47-4FB0-9BEF-6196D7C6EA77}">
      <dgm:prSet/>
      <dgm:spPr/>
      <dgm:t>
        <a:bodyPr/>
        <a:lstStyle/>
        <a:p>
          <a:endParaRPr lang="en-US"/>
        </a:p>
      </dgm:t>
    </dgm:pt>
    <dgm:pt modelId="{64C1677A-124A-459E-A812-4E3A532370D2}">
      <dgm:prSet/>
      <dgm:spPr/>
      <dgm:t>
        <a:bodyPr/>
        <a:lstStyle/>
        <a:p>
          <a:r>
            <a:rPr lang="fr-FR" b="1" dirty="0"/>
            <a:t>Soutien technique </a:t>
          </a:r>
          <a:r>
            <a:rPr lang="fr-FR" dirty="0"/>
            <a:t>: cela rassure le client grâce à un apport d’expertise approfondie</a:t>
          </a:r>
          <a:endParaRPr lang="en-US" dirty="0"/>
        </a:p>
      </dgm:t>
    </dgm:pt>
    <dgm:pt modelId="{D53C9045-2DC6-4F0E-8DC1-288887AAFC13}" type="parTrans" cxnId="{020F11AE-947B-4941-BAB8-F69A60EB98F9}">
      <dgm:prSet/>
      <dgm:spPr/>
      <dgm:t>
        <a:bodyPr/>
        <a:lstStyle/>
        <a:p>
          <a:endParaRPr lang="en-US"/>
        </a:p>
      </dgm:t>
    </dgm:pt>
    <dgm:pt modelId="{2E910289-BB93-471F-A622-C4810E77F8C5}" type="sibTrans" cxnId="{020F11AE-947B-4941-BAB8-F69A60EB98F9}">
      <dgm:prSet/>
      <dgm:spPr/>
      <dgm:t>
        <a:bodyPr/>
        <a:lstStyle/>
        <a:p>
          <a:endParaRPr lang="en-US"/>
        </a:p>
      </dgm:t>
    </dgm:pt>
    <dgm:pt modelId="{AC5198AA-B5CD-4519-A710-10640D1D38F1}">
      <dgm:prSet/>
      <dgm:spPr/>
      <dgm:t>
        <a:bodyPr/>
        <a:lstStyle/>
        <a:p>
          <a:r>
            <a:rPr lang="fr-FR" b="1" dirty="0"/>
            <a:t>Nouveaux marchés </a:t>
          </a:r>
          <a:r>
            <a:rPr lang="fr-FR" dirty="0"/>
            <a:t>: suivant la situation géographique, financière et réglementaire</a:t>
          </a:r>
          <a:endParaRPr lang="en-US" dirty="0"/>
        </a:p>
      </dgm:t>
    </dgm:pt>
    <dgm:pt modelId="{1215B7B4-C7D5-4EF9-8375-261510084FAF}" type="parTrans" cxnId="{BC848849-1B67-4058-B61D-991C658E468A}">
      <dgm:prSet/>
      <dgm:spPr/>
      <dgm:t>
        <a:bodyPr/>
        <a:lstStyle/>
        <a:p>
          <a:endParaRPr lang="en-US"/>
        </a:p>
      </dgm:t>
    </dgm:pt>
    <dgm:pt modelId="{0C670E5B-00A6-427E-AD31-0DE6F02BD19F}" type="sibTrans" cxnId="{BC848849-1B67-4058-B61D-991C658E468A}">
      <dgm:prSet/>
      <dgm:spPr/>
      <dgm:t>
        <a:bodyPr/>
        <a:lstStyle/>
        <a:p>
          <a:endParaRPr lang="en-US"/>
        </a:p>
      </dgm:t>
    </dgm:pt>
    <dgm:pt modelId="{03CC4A18-87BD-4F75-A25A-0E17F9581370}">
      <dgm:prSet/>
      <dgm:spPr/>
      <dgm:t>
        <a:bodyPr/>
        <a:lstStyle/>
        <a:p>
          <a:r>
            <a:rPr lang="fr-FR" b="1" dirty="0"/>
            <a:t>Renforcer la confiance </a:t>
          </a:r>
          <a:r>
            <a:rPr lang="fr-FR" dirty="0"/>
            <a:t>: un partenaire solide crée la confiance chez le client</a:t>
          </a:r>
          <a:endParaRPr lang="en-US" dirty="0"/>
        </a:p>
      </dgm:t>
    </dgm:pt>
    <dgm:pt modelId="{9A1304F2-DCD7-48FA-AEAE-6193B0B3CA04}" type="parTrans" cxnId="{AD2228BC-86FB-41B8-9A1F-5797DEB5A29B}">
      <dgm:prSet/>
      <dgm:spPr/>
      <dgm:t>
        <a:bodyPr/>
        <a:lstStyle/>
        <a:p>
          <a:endParaRPr lang="en-US"/>
        </a:p>
      </dgm:t>
    </dgm:pt>
    <dgm:pt modelId="{6D2EDC01-D603-45B7-87D6-0E06D8A64289}" type="sibTrans" cxnId="{AD2228BC-86FB-41B8-9A1F-5797DEB5A29B}">
      <dgm:prSet/>
      <dgm:spPr/>
      <dgm:t>
        <a:bodyPr/>
        <a:lstStyle/>
        <a:p>
          <a:endParaRPr lang="en-US"/>
        </a:p>
      </dgm:t>
    </dgm:pt>
    <dgm:pt modelId="{1818E003-F6EE-46A2-82B4-47489DECBCB1}" type="pres">
      <dgm:prSet presAssocID="{423F97EA-86F9-4338-8468-CCEC80162D01}" presName="root" presStyleCnt="0">
        <dgm:presLayoutVars>
          <dgm:dir/>
          <dgm:resizeHandles val="exact"/>
        </dgm:presLayoutVars>
      </dgm:prSet>
      <dgm:spPr/>
    </dgm:pt>
    <dgm:pt modelId="{4B24E1BB-24CD-47E1-B91B-FF82B72E8697}" type="pres">
      <dgm:prSet presAssocID="{423F97EA-86F9-4338-8468-CCEC80162D01}" presName="container" presStyleCnt="0">
        <dgm:presLayoutVars>
          <dgm:dir/>
          <dgm:resizeHandles val="exact"/>
        </dgm:presLayoutVars>
      </dgm:prSet>
      <dgm:spPr/>
    </dgm:pt>
    <dgm:pt modelId="{47569184-EEE8-4AAD-9496-3D8795C5FAAA}" type="pres">
      <dgm:prSet presAssocID="{FF4948E8-FE43-4E3E-A20A-5673A3EC28A7}" presName="compNode" presStyleCnt="0"/>
      <dgm:spPr/>
    </dgm:pt>
    <dgm:pt modelId="{57153062-96C7-4617-A5E9-D43FA16CF839}" type="pres">
      <dgm:prSet presAssocID="{FF4948E8-FE43-4E3E-A20A-5673A3EC28A7}" presName="iconBgRect" presStyleLbl="bgShp" presStyleIdx="0" presStyleCnt="4"/>
      <dgm:spPr/>
    </dgm:pt>
    <dgm:pt modelId="{178EBA2F-F880-4A1F-96CA-F1021400349C}" type="pres">
      <dgm:prSet presAssocID="{FF4948E8-FE43-4E3E-A20A-5673A3EC28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ignée de main"/>
        </a:ext>
      </dgm:extLst>
    </dgm:pt>
    <dgm:pt modelId="{3F4D0C61-35C5-4E73-A5B9-5BAD314FFFD7}" type="pres">
      <dgm:prSet presAssocID="{FF4948E8-FE43-4E3E-A20A-5673A3EC28A7}" presName="spaceRect" presStyleCnt="0"/>
      <dgm:spPr/>
    </dgm:pt>
    <dgm:pt modelId="{07E40FAC-3CBA-46DF-A456-8C054C9993E1}" type="pres">
      <dgm:prSet presAssocID="{FF4948E8-FE43-4E3E-A20A-5673A3EC28A7}" presName="textRect" presStyleLbl="revTx" presStyleIdx="0" presStyleCnt="4">
        <dgm:presLayoutVars>
          <dgm:chMax val="1"/>
          <dgm:chPref val="1"/>
        </dgm:presLayoutVars>
      </dgm:prSet>
      <dgm:spPr/>
    </dgm:pt>
    <dgm:pt modelId="{83F0844E-2C27-46B5-88D7-962533114DD9}" type="pres">
      <dgm:prSet presAssocID="{B0635D85-D2B5-45D9-81CF-9FCF1244122D}" presName="sibTrans" presStyleLbl="sibTrans2D1" presStyleIdx="0" presStyleCnt="0"/>
      <dgm:spPr/>
    </dgm:pt>
    <dgm:pt modelId="{2C271A4E-D244-46B5-B7D3-B2ABF597CB56}" type="pres">
      <dgm:prSet presAssocID="{64C1677A-124A-459E-A812-4E3A532370D2}" presName="compNode" presStyleCnt="0"/>
      <dgm:spPr/>
    </dgm:pt>
    <dgm:pt modelId="{AFF5F782-8BCF-44D5-8821-54425D902D22}" type="pres">
      <dgm:prSet presAssocID="{64C1677A-124A-459E-A812-4E3A532370D2}" presName="iconBgRect" presStyleLbl="bgShp" presStyleIdx="1" presStyleCnt="4"/>
      <dgm:spPr/>
    </dgm:pt>
    <dgm:pt modelId="{933C1C87-A5CB-411B-BA6F-6F0AA7258D98}" type="pres">
      <dgm:prSet presAssocID="{64C1677A-124A-459E-A812-4E3A532370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E206B62D-A0E7-4EE1-90F5-1FA5614A3335}" type="pres">
      <dgm:prSet presAssocID="{64C1677A-124A-459E-A812-4E3A532370D2}" presName="spaceRect" presStyleCnt="0"/>
      <dgm:spPr/>
    </dgm:pt>
    <dgm:pt modelId="{74AED4AB-5A2C-4AE5-9E9F-8CFACB426402}" type="pres">
      <dgm:prSet presAssocID="{64C1677A-124A-459E-A812-4E3A532370D2}" presName="textRect" presStyleLbl="revTx" presStyleIdx="1" presStyleCnt="4">
        <dgm:presLayoutVars>
          <dgm:chMax val="1"/>
          <dgm:chPref val="1"/>
        </dgm:presLayoutVars>
      </dgm:prSet>
      <dgm:spPr/>
    </dgm:pt>
    <dgm:pt modelId="{4EC8C813-1D38-40C9-98C3-D27F12C254F8}" type="pres">
      <dgm:prSet presAssocID="{2E910289-BB93-471F-A622-C4810E77F8C5}" presName="sibTrans" presStyleLbl="sibTrans2D1" presStyleIdx="0" presStyleCnt="0"/>
      <dgm:spPr/>
    </dgm:pt>
    <dgm:pt modelId="{4520ECD3-C63C-4F74-8DB5-7B3EBEAC640E}" type="pres">
      <dgm:prSet presAssocID="{AC5198AA-B5CD-4519-A710-10640D1D38F1}" presName="compNode" presStyleCnt="0"/>
      <dgm:spPr/>
    </dgm:pt>
    <dgm:pt modelId="{E653EDAB-36E2-4C01-804F-68486259C7D7}" type="pres">
      <dgm:prSet presAssocID="{AC5198AA-B5CD-4519-A710-10640D1D38F1}" presName="iconBgRect" presStyleLbl="bgShp" presStyleIdx="2" presStyleCnt="4"/>
      <dgm:spPr/>
    </dgm:pt>
    <dgm:pt modelId="{59038978-820F-48ED-B0E5-82BDBBA14528}" type="pres">
      <dgm:prSet presAssocID="{AC5198AA-B5CD-4519-A710-10640D1D38F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2CF5A485-9018-49B7-89B6-61532240A0A2}" type="pres">
      <dgm:prSet presAssocID="{AC5198AA-B5CD-4519-A710-10640D1D38F1}" presName="spaceRect" presStyleCnt="0"/>
      <dgm:spPr/>
    </dgm:pt>
    <dgm:pt modelId="{7F435AE7-9D40-40FD-A6FC-68F13176A91B}" type="pres">
      <dgm:prSet presAssocID="{AC5198AA-B5CD-4519-A710-10640D1D38F1}" presName="textRect" presStyleLbl="revTx" presStyleIdx="2" presStyleCnt="4">
        <dgm:presLayoutVars>
          <dgm:chMax val="1"/>
          <dgm:chPref val="1"/>
        </dgm:presLayoutVars>
      </dgm:prSet>
      <dgm:spPr/>
    </dgm:pt>
    <dgm:pt modelId="{63D3E24B-4BD4-4522-A78A-BCB2E639C4E4}" type="pres">
      <dgm:prSet presAssocID="{0C670E5B-00A6-427E-AD31-0DE6F02BD19F}" presName="sibTrans" presStyleLbl="sibTrans2D1" presStyleIdx="0" presStyleCnt="0"/>
      <dgm:spPr/>
    </dgm:pt>
    <dgm:pt modelId="{876ED7AC-0DF7-4EF6-A127-6E981823AA33}" type="pres">
      <dgm:prSet presAssocID="{03CC4A18-87BD-4F75-A25A-0E17F9581370}" presName="compNode" presStyleCnt="0"/>
      <dgm:spPr/>
    </dgm:pt>
    <dgm:pt modelId="{6158782C-897B-44B1-ABDE-CE191A44D2E9}" type="pres">
      <dgm:prSet presAssocID="{03CC4A18-87BD-4F75-A25A-0E17F9581370}" presName="iconBgRect" presStyleLbl="bgShp" presStyleIdx="3" presStyleCnt="4"/>
      <dgm:spPr/>
    </dgm:pt>
    <dgm:pt modelId="{6FF701FF-966C-4048-8126-15E275BAFF0F}" type="pres">
      <dgm:prSet presAssocID="{03CC4A18-87BD-4F75-A25A-0E17F95813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AB0CD044-1A21-4C2E-A244-9AF27975816A}" type="pres">
      <dgm:prSet presAssocID="{03CC4A18-87BD-4F75-A25A-0E17F9581370}" presName="spaceRect" presStyleCnt="0"/>
      <dgm:spPr/>
    </dgm:pt>
    <dgm:pt modelId="{476C6C99-03B8-4557-9B30-418ABBD13CEA}" type="pres">
      <dgm:prSet presAssocID="{03CC4A18-87BD-4F75-A25A-0E17F9581370}" presName="textRect" presStyleLbl="revTx" presStyleIdx="3" presStyleCnt="4">
        <dgm:presLayoutVars>
          <dgm:chMax val="1"/>
          <dgm:chPref val="1"/>
        </dgm:presLayoutVars>
      </dgm:prSet>
      <dgm:spPr/>
    </dgm:pt>
  </dgm:ptLst>
  <dgm:cxnLst>
    <dgm:cxn modelId="{4579F617-FCFE-4751-9CAC-29342CE54899}" type="presOf" srcId="{423F97EA-86F9-4338-8468-CCEC80162D01}" destId="{1818E003-F6EE-46A2-82B4-47489DECBCB1}" srcOrd="0" destOrd="0" presId="urn:microsoft.com/office/officeart/2018/2/layout/IconCircleList"/>
    <dgm:cxn modelId="{BC848849-1B67-4058-B61D-991C658E468A}" srcId="{423F97EA-86F9-4338-8468-CCEC80162D01}" destId="{AC5198AA-B5CD-4519-A710-10640D1D38F1}" srcOrd="2" destOrd="0" parTransId="{1215B7B4-C7D5-4EF9-8375-261510084FAF}" sibTransId="{0C670E5B-00A6-427E-AD31-0DE6F02BD19F}"/>
    <dgm:cxn modelId="{6E936668-A40B-4ECE-9D34-0FE56B7B3D89}" type="presOf" srcId="{AC5198AA-B5CD-4519-A710-10640D1D38F1}" destId="{7F435AE7-9D40-40FD-A6FC-68F13176A91B}" srcOrd="0" destOrd="0" presId="urn:microsoft.com/office/officeart/2018/2/layout/IconCircleList"/>
    <dgm:cxn modelId="{9A24427B-0C47-4FB0-9BEF-6196D7C6EA77}" srcId="{423F97EA-86F9-4338-8468-CCEC80162D01}" destId="{FF4948E8-FE43-4E3E-A20A-5673A3EC28A7}" srcOrd="0" destOrd="0" parTransId="{510AAB5B-F5E1-4DE3-BC25-E6F61D51886C}" sibTransId="{B0635D85-D2B5-45D9-81CF-9FCF1244122D}"/>
    <dgm:cxn modelId="{7FE8928C-388C-45C2-A305-5C90427AF887}" type="presOf" srcId="{0C670E5B-00A6-427E-AD31-0DE6F02BD19F}" destId="{63D3E24B-4BD4-4522-A78A-BCB2E639C4E4}" srcOrd="0" destOrd="0" presId="urn:microsoft.com/office/officeart/2018/2/layout/IconCircleList"/>
    <dgm:cxn modelId="{A02AA28E-F9D2-4FD9-873E-F5F3C2027237}" type="presOf" srcId="{03CC4A18-87BD-4F75-A25A-0E17F9581370}" destId="{476C6C99-03B8-4557-9B30-418ABBD13CEA}" srcOrd="0" destOrd="0" presId="urn:microsoft.com/office/officeart/2018/2/layout/IconCircleList"/>
    <dgm:cxn modelId="{464A3096-BAAC-48C2-B4BB-7ADEA50EE6F2}" type="presOf" srcId="{B0635D85-D2B5-45D9-81CF-9FCF1244122D}" destId="{83F0844E-2C27-46B5-88D7-962533114DD9}" srcOrd="0" destOrd="0" presId="urn:microsoft.com/office/officeart/2018/2/layout/IconCircleList"/>
    <dgm:cxn modelId="{A05664A5-6711-40C6-BE12-949BC630E396}" type="presOf" srcId="{2E910289-BB93-471F-A622-C4810E77F8C5}" destId="{4EC8C813-1D38-40C9-98C3-D27F12C254F8}" srcOrd="0" destOrd="0" presId="urn:microsoft.com/office/officeart/2018/2/layout/IconCircleList"/>
    <dgm:cxn modelId="{020F11AE-947B-4941-BAB8-F69A60EB98F9}" srcId="{423F97EA-86F9-4338-8468-CCEC80162D01}" destId="{64C1677A-124A-459E-A812-4E3A532370D2}" srcOrd="1" destOrd="0" parTransId="{D53C9045-2DC6-4F0E-8DC1-288887AAFC13}" sibTransId="{2E910289-BB93-471F-A622-C4810E77F8C5}"/>
    <dgm:cxn modelId="{09627BB6-F841-48F7-9C95-9F5A3924CC17}" type="presOf" srcId="{FF4948E8-FE43-4E3E-A20A-5673A3EC28A7}" destId="{07E40FAC-3CBA-46DF-A456-8C054C9993E1}" srcOrd="0" destOrd="0" presId="urn:microsoft.com/office/officeart/2018/2/layout/IconCircleList"/>
    <dgm:cxn modelId="{AD2228BC-86FB-41B8-9A1F-5797DEB5A29B}" srcId="{423F97EA-86F9-4338-8468-CCEC80162D01}" destId="{03CC4A18-87BD-4F75-A25A-0E17F9581370}" srcOrd="3" destOrd="0" parTransId="{9A1304F2-DCD7-48FA-AEAE-6193B0B3CA04}" sibTransId="{6D2EDC01-D603-45B7-87D6-0E06D8A64289}"/>
    <dgm:cxn modelId="{418DC3F6-A9B6-438F-8B79-207F49D60E77}" type="presOf" srcId="{64C1677A-124A-459E-A812-4E3A532370D2}" destId="{74AED4AB-5A2C-4AE5-9E9F-8CFACB426402}" srcOrd="0" destOrd="0" presId="urn:microsoft.com/office/officeart/2018/2/layout/IconCircleList"/>
    <dgm:cxn modelId="{BAC29FED-63D4-4186-861A-EAB3DE693883}" type="presParOf" srcId="{1818E003-F6EE-46A2-82B4-47489DECBCB1}" destId="{4B24E1BB-24CD-47E1-B91B-FF82B72E8697}" srcOrd="0" destOrd="0" presId="urn:microsoft.com/office/officeart/2018/2/layout/IconCircleList"/>
    <dgm:cxn modelId="{BA87F0F8-BC8F-47F3-B9C9-EFF93EFC30A3}" type="presParOf" srcId="{4B24E1BB-24CD-47E1-B91B-FF82B72E8697}" destId="{47569184-EEE8-4AAD-9496-3D8795C5FAAA}" srcOrd="0" destOrd="0" presId="urn:microsoft.com/office/officeart/2018/2/layout/IconCircleList"/>
    <dgm:cxn modelId="{33733DCF-F144-44C6-9230-ADBCBBC835DE}" type="presParOf" srcId="{47569184-EEE8-4AAD-9496-3D8795C5FAAA}" destId="{57153062-96C7-4617-A5E9-D43FA16CF839}" srcOrd="0" destOrd="0" presId="urn:microsoft.com/office/officeart/2018/2/layout/IconCircleList"/>
    <dgm:cxn modelId="{B27F4BDA-0415-45D0-81D3-654BFFD1A364}" type="presParOf" srcId="{47569184-EEE8-4AAD-9496-3D8795C5FAAA}" destId="{178EBA2F-F880-4A1F-96CA-F1021400349C}" srcOrd="1" destOrd="0" presId="urn:microsoft.com/office/officeart/2018/2/layout/IconCircleList"/>
    <dgm:cxn modelId="{8F63C7A9-1DE3-40FE-AF76-7DB287103D98}" type="presParOf" srcId="{47569184-EEE8-4AAD-9496-3D8795C5FAAA}" destId="{3F4D0C61-35C5-4E73-A5B9-5BAD314FFFD7}" srcOrd="2" destOrd="0" presId="urn:microsoft.com/office/officeart/2018/2/layout/IconCircleList"/>
    <dgm:cxn modelId="{0379AEBF-64D3-4523-A35F-E1A0AF8FA6A0}" type="presParOf" srcId="{47569184-EEE8-4AAD-9496-3D8795C5FAAA}" destId="{07E40FAC-3CBA-46DF-A456-8C054C9993E1}" srcOrd="3" destOrd="0" presId="urn:microsoft.com/office/officeart/2018/2/layout/IconCircleList"/>
    <dgm:cxn modelId="{48B48F41-886A-48FE-B096-6917B034D32C}" type="presParOf" srcId="{4B24E1BB-24CD-47E1-B91B-FF82B72E8697}" destId="{83F0844E-2C27-46B5-88D7-962533114DD9}" srcOrd="1" destOrd="0" presId="urn:microsoft.com/office/officeart/2018/2/layout/IconCircleList"/>
    <dgm:cxn modelId="{F17EB8F1-BB42-4648-A07F-FDC7FF43B4CD}" type="presParOf" srcId="{4B24E1BB-24CD-47E1-B91B-FF82B72E8697}" destId="{2C271A4E-D244-46B5-B7D3-B2ABF597CB56}" srcOrd="2" destOrd="0" presId="urn:microsoft.com/office/officeart/2018/2/layout/IconCircleList"/>
    <dgm:cxn modelId="{A13C4D9D-54B9-4691-B79C-D44C04B73A9E}" type="presParOf" srcId="{2C271A4E-D244-46B5-B7D3-B2ABF597CB56}" destId="{AFF5F782-8BCF-44D5-8821-54425D902D22}" srcOrd="0" destOrd="0" presId="urn:microsoft.com/office/officeart/2018/2/layout/IconCircleList"/>
    <dgm:cxn modelId="{79C11E96-57B9-46C4-844B-0867763D67DC}" type="presParOf" srcId="{2C271A4E-D244-46B5-B7D3-B2ABF597CB56}" destId="{933C1C87-A5CB-411B-BA6F-6F0AA7258D98}" srcOrd="1" destOrd="0" presId="urn:microsoft.com/office/officeart/2018/2/layout/IconCircleList"/>
    <dgm:cxn modelId="{F0961885-2224-4223-818F-DD0CB99F90AB}" type="presParOf" srcId="{2C271A4E-D244-46B5-B7D3-B2ABF597CB56}" destId="{E206B62D-A0E7-4EE1-90F5-1FA5614A3335}" srcOrd="2" destOrd="0" presId="urn:microsoft.com/office/officeart/2018/2/layout/IconCircleList"/>
    <dgm:cxn modelId="{B425AE31-DBAF-4496-B05D-6308F4190212}" type="presParOf" srcId="{2C271A4E-D244-46B5-B7D3-B2ABF597CB56}" destId="{74AED4AB-5A2C-4AE5-9E9F-8CFACB426402}" srcOrd="3" destOrd="0" presId="urn:microsoft.com/office/officeart/2018/2/layout/IconCircleList"/>
    <dgm:cxn modelId="{C9964767-99BF-4510-B5A8-41EE14E1C36D}" type="presParOf" srcId="{4B24E1BB-24CD-47E1-B91B-FF82B72E8697}" destId="{4EC8C813-1D38-40C9-98C3-D27F12C254F8}" srcOrd="3" destOrd="0" presId="urn:microsoft.com/office/officeart/2018/2/layout/IconCircleList"/>
    <dgm:cxn modelId="{7FBDFA3A-1B57-4522-A302-A7A4078EA454}" type="presParOf" srcId="{4B24E1BB-24CD-47E1-B91B-FF82B72E8697}" destId="{4520ECD3-C63C-4F74-8DB5-7B3EBEAC640E}" srcOrd="4" destOrd="0" presId="urn:microsoft.com/office/officeart/2018/2/layout/IconCircleList"/>
    <dgm:cxn modelId="{23D723F7-8ED5-41FC-A864-9F3EAC06BE3B}" type="presParOf" srcId="{4520ECD3-C63C-4F74-8DB5-7B3EBEAC640E}" destId="{E653EDAB-36E2-4C01-804F-68486259C7D7}" srcOrd="0" destOrd="0" presId="urn:microsoft.com/office/officeart/2018/2/layout/IconCircleList"/>
    <dgm:cxn modelId="{D42B53B5-28AB-4A3D-9442-AD5BAF9D8B95}" type="presParOf" srcId="{4520ECD3-C63C-4F74-8DB5-7B3EBEAC640E}" destId="{59038978-820F-48ED-B0E5-82BDBBA14528}" srcOrd="1" destOrd="0" presId="urn:microsoft.com/office/officeart/2018/2/layout/IconCircleList"/>
    <dgm:cxn modelId="{80E8789C-2A3E-4B10-8033-859B8E8C73A5}" type="presParOf" srcId="{4520ECD3-C63C-4F74-8DB5-7B3EBEAC640E}" destId="{2CF5A485-9018-49B7-89B6-61532240A0A2}" srcOrd="2" destOrd="0" presId="urn:microsoft.com/office/officeart/2018/2/layout/IconCircleList"/>
    <dgm:cxn modelId="{7D330F31-8188-4CF3-9A3F-B0FFCD2FB02A}" type="presParOf" srcId="{4520ECD3-C63C-4F74-8DB5-7B3EBEAC640E}" destId="{7F435AE7-9D40-40FD-A6FC-68F13176A91B}" srcOrd="3" destOrd="0" presId="urn:microsoft.com/office/officeart/2018/2/layout/IconCircleList"/>
    <dgm:cxn modelId="{56167E15-DB1B-4B94-99BC-9E01A272729F}" type="presParOf" srcId="{4B24E1BB-24CD-47E1-B91B-FF82B72E8697}" destId="{63D3E24B-4BD4-4522-A78A-BCB2E639C4E4}" srcOrd="5" destOrd="0" presId="urn:microsoft.com/office/officeart/2018/2/layout/IconCircleList"/>
    <dgm:cxn modelId="{58D63EDF-00C1-4975-BA85-921174F8527D}" type="presParOf" srcId="{4B24E1BB-24CD-47E1-B91B-FF82B72E8697}" destId="{876ED7AC-0DF7-4EF6-A127-6E981823AA33}" srcOrd="6" destOrd="0" presId="urn:microsoft.com/office/officeart/2018/2/layout/IconCircleList"/>
    <dgm:cxn modelId="{1492CFD8-5DDB-4899-9275-97011D9F28C8}" type="presParOf" srcId="{876ED7AC-0DF7-4EF6-A127-6E981823AA33}" destId="{6158782C-897B-44B1-ABDE-CE191A44D2E9}" srcOrd="0" destOrd="0" presId="urn:microsoft.com/office/officeart/2018/2/layout/IconCircleList"/>
    <dgm:cxn modelId="{C7913597-667E-4327-9C2D-89DAB71B122E}" type="presParOf" srcId="{876ED7AC-0DF7-4EF6-A127-6E981823AA33}" destId="{6FF701FF-966C-4048-8126-15E275BAFF0F}" srcOrd="1" destOrd="0" presId="urn:microsoft.com/office/officeart/2018/2/layout/IconCircleList"/>
    <dgm:cxn modelId="{121A50D2-7025-454F-9A12-2F01592043FC}" type="presParOf" srcId="{876ED7AC-0DF7-4EF6-A127-6E981823AA33}" destId="{AB0CD044-1A21-4C2E-A244-9AF27975816A}" srcOrd="2" destOrd="0" presId="urn:microsoft.com/office/officeart/2018/2/layout/IconCircleList"/>
    <dgm:cxn modelId="{3047847F-1AB9-43ED-BA6A-1DDEEF21E747}" type="presParOf" srcId="{876ED7AC-0DF7-4EF6-A127-6E981823AA33}" destId="{476C6C99-03B8-4557-9B30-418ABBD13CE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0B0C6-D445-3340-8DC2-5F74F9FCF16C}">
      <dsp:nvSpPr>
        <dsp:cNvPr id="0" name=""/>
        <dsp:cNvSpPr/>
      </dsp:nvSpPr>
      <dsp:spPr>
        <a:xfrm>
          <a:off x="0" y="725"/>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5AFBD-C6D0-AC49-AC16-DCE69BA3E674}">
      <dsp:nvSpPr>
        <dsp:cNvPr id="0" name=""/>
        <dsp:cNvSpPr/>
      </dsp:nvSpPr>
      <dsp:spPr>
        <a:xfrm>
          <a:off x="0" y="725"/>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a:t>Introduction</a:t>
          </a:r>
          <a:endParaRPr lang="en-US" sz="3200" kern="1200"/>
        </a:p>
      </dsp:txBody>
      <dsp:txXfrm>
        <a:off x="0" y="725"/>
        <a:ext cx="7240146" cy="1188429"/>
      </dsp:txXfrm>
    </dsp:sp>
    <dsp:sp modelId="{429A7789-7743-E449-A123-BCA7A0FF220A}">
      <dsp:nvSpPr>
        <dsp:cNvPr id="0" name=""/>
        <dsp:cNvSpPr/>
      </dsp:nvSpPr>
      <dsp:spPr>
        <a:xfrm>
          <a:off x="0" y="1189155"/>
          <a:ext cx="7240146" cy="0"/>
        </a:xfrm>
        <a:prstGeom prst="line">
          <a:avLst/>
        </a:prstGeom>
        <a:solidFill>
          <a:schemeClr val="accent2">
            <a:hueOff val="373697"/>
            <a:satOff val="-105"/>
            <a:lumOff val="1765"/>
            <a:alphaOff val="0"/>
          </a:schemeClr>
        </a:solidFill>
        <a:ln w="12700" cap="flat" cmpd="sng" algn="ctr">
          <a:solidFill>
            <a:schemeClr val="accent2">
              <a:hueOff val="373697"/>
              <a:satOff val="-105"/>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570B34-1F59-D944-808A-5ACBD54A12B3}">
      <dsp:nvSpPr>
        <dsp:cNvPr id="0" name=""/>
        <dsp:cNvSpPr/>
      </dsp:nvSpPr>
      <dsp:spPr>
        <a:xfrm>
          <a:off x="0" y="1189155"/>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a:t>Compréhension des négociations en milieu industriel</a:t>
          </a:r>
          <a:endParaRPr lang="en-US" sz="3200" kern="1200"/>
        </a:p>
      </dsp:txBody>
      <dsp:txXfrm>
        <a:off x="0" y="1189155"/>
        <a:ext cx="7240146" cy="1188429"/>
      </dsp:txXfrm>
    </dsp:sp>
    <dsp:sp modelId="{062FFEA8-7346-F142-AE50-7D0352FC5384}">
      <dsp:nvSpPr>
        <dsp:cNvPr id="0" name=""/>
        <dsp:cNvSpPr/>
      </dsp:nvSpPr>
      <dsp:spPr>
        <a:xfrm>
          <a:off x="0" y="2377585"/>
          <a:ext cx="7240146" cy="0"/>
        </a:xfrm>
        <a:prstGeom prst="line">
          <a:avLst/>
        </a:prstGeom>
        <a:solidFill>
          <a:schemeClr val="accent2">
            <a:hueOff val="747394"/>
            <a:satOff val="-209"/>
            <a:lumOff val="3529"/>
            <a:alphaOff val="0"/>
          </a:schemeClr>
        </a:solidFill>
        <a:ln w="12700" cap="flat" cmpd="sng" algn="ctr">
          <a:solidFill>
            <a:schemeClr val="accent2">
              <a:hueOff val="747394"/>
              <a:satOff val="-209"/>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F9F04E-FF81-B54D-9606-2193A0244BF3}">
      <dsp:nvSpPr>
        <dsp:cNvPr id="0" name=""/>
        <dsp:cNvSpPr/>
      </dsp:nvSpPr>
      <dsp:spPr>
        <a:xfrm>
          <a:off x="0" y="2377585"/>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Les techniques de vente appliquées à la négociation industrielle</a:t>
          </a:r>
          <a:endParaRPr lang="en-US" sz="3200" kern="1200" dirty="0"/>
        </a:p>
      </dsp:txBody>
      <dsp:txXfrm>
        <a:off x="0" y="2377585"/>
        <a:ext cx="7240146" cy="1188429"/>
      </dsp:txXfrm>
    </dsp:sp>
    <dsp:sp modelId="{869A9A46-642F-1C45-95CF-C64A0076CF22}">
      <dsp:nvSpPr>
        <dsp:cNvPr id="0" name=""/>
        <dsp:cNvSpPr/>
      </dsp:nvSpPr>
      <dsp:spPr>
        <a:xfrm>
          <a:off x="0" y="3566014"/>
          <a:ext cx="7240146" cy="0"/>
        </a:xfrm>
        <a:prstGeom prst="line">
          <a:avLst/>
        </a:prstGeom>
        <a:solidFill>
          <a:schemeClr val="accent2">
            <a:hueOff val="1121092"/>
            <a:satOff val="-314"/>
            <a:lumOff val="5294"/>
            <a:alphaOff val="0"/>
          </a:schemeClr>
        </a:solidFill>
        <a:ln w="12700" cap="flat" cmpd="sng" algn="ctr">
          <a:solidFill>
            <a:schemeClr val="accent2">
              <a:hueOff val="1121092"/>
              <a:satOff val="-314"/>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321B8-816B-2848-B114-1C4E6B3A4361}">
      <dsp:nvSpPr>
        <dsp:cNvPr id="0" name=""/>
        <dsp:cNvSpPr/>
      </dsp:nvSpPr>
      <dsp:spPr>
        <a:xfrm>
          <a:off x="0" y="3566014"/>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a:t>Etudes de cas et stratégies gagnantes en négociation industrielle</a:t>
          </a:r>
          <a:endParaRPr lang="en-US" sz="3200" kern="1200"/>
        </a:p>
      </dsp:txBody>
      <dsp:txXfrm>
        <a:off x="0" y="3566014"/>
        <a:ext cx="7240146" cy="1188429"/>
      </dsp:txXfrm>
    </dsp:sp>
    <dsp:sp modelId="{781964AA-3C8D-4640-A510-F3A4C501A7F0}">
      <dsp:nvSpPr>
        <dsp:cNvPr id="0" name=""/>
        <dsp:cNvSpPr/>
      </dsp:nvSpPr>
      <dsp:spPr>
        <a:xfrm>
          <a:off x="0" y="4754444"/>
          <a:ext cx="7240146" cy="0"/>
        </a:xfrm>
        <a:prstGeom prst="line">
          <a:avLst/>
        </a:prstGeom>
        <a:solidFill>
          <a:schemeClr val="accent2">
            <a:hueOff val="1494789"/>
            <a:satOff val="-418"/>
            <a:lumOff val="7058"/>
            <a:alphaOff val="0"/>
          </a:schemeClr>
        </a:solidFill>
        <a:ln w="12700" cap="flat" cmpd="sng" algn="ctr">
          <a:solidFill>
            <a:schemeClr val="accent2">
              <a:hueOff val="1494789"/>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EF9BA-9812-3F43-AD8C-9FBBEF4B955F}">
      <dsp:nvSpPr>
        <dsp:cNvPr id="0" name=""/>
        <dsp:cNvSpPr/>
      </dsp:nvSpPr>
      <dsp:spPr>
        <a:xfrm>
          <a:off x="0" y="4754444"/>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a:t>Conclusion</a:t>
          </a:r>
          <a:endParaRPr lang="en-US" sz="3200" kern="1200"/>
        </a:p>
      </dsp:txBody>
      <dsp:txXfrm>
        <a:off x="0" y="4754444"/>
        <a:ext cx="7240146" cy="11884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7E069-2AA1-0E47-9E73-C4B1DF07E6FF}">
      <dsp:nvSpPr>
        <dsp:cNvPr id="0" name=""/>
        <dsp:cNvSpPr/>
      </dsp:nvSpPr>
      <dsp:spPr>
        <a:xfrm>
          <a:off x="0" y="367694"/>
          <a:ext cx="11033029"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79C457-BD27-EE49-969F-CA081E5D75A8}">
      <dsp:nvSpPr>
        <dsp:cNvPr id="0" name=""/>
        <dsp:cNvSpPr/>
      </dsp:nvSpPr>
      <dsp:spPr>
        <a:xfrm>
          <a:off x="551651" y="102014"/>
          <a:ext cx="7723120"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16" tIns="0" rIns="291916" bIns="0" numCol="1" spcCol="1270" anchor="ctr" anchorCtr="0">
          <a:noAutofit/>
        </a:bodyPr>
        <a:lstStyle/>
        <a:p>
          <a:pPr marL="0" lvl="0" indent="0" algn="l" defTabSz="800100">
            <a:lnSpc>
              <a:spcPct val="90000"/>
            </a:lnSpc>
            <a:spcBef>
              <a:spcPct val="0"/>
            </a:spcBef>
            <a:spcAft>
              <a:spcPct val="35000"/>
            </a:spcAft>
            <a:buNone/>
          </a:pPr>
          <a:r>
            <a:rPr lang="fr-FR" sz="1800" kern="1200"/>
            <a:t>Négociation Commerciale</a:t>
          </a:r>
          <a:endParaRPr lang="en-US" sz="1800" kern="1200"/>
        </a:p>
      </dsp:txBody>
      <dsp:txXfrm>
        <a:off x="577590" y="127953"/>
        <a:ext cx="7671242" cy="479482"/>
      </dsp:txXfrm>
    </dsp:sp>
    <dsp:sp modelId="{02E74C23-02CF-7947-9286-697A211F0B15}">
      <dsp:nvSpPr>
        <dsp:cNvPr id="0" name=""/>
        <dsp:cNvSpPr/>
      </dsp:nvSpPr>
      <dsp:spPr>
        <a:xfrm>
          <a:off x="0" y="1184174"/>
          <a:ext cx="11033029" cy="453600"/>
        </a:xfrm>
        <a:prstGeom prst="rect">
          <a:avLst/>
        </a:prstGeom>
        <a:solidFill>
          <a:schemeClr val="lt1">
            <a:alpha val="90000"/>
            <a:hueOff val="0"/>
            <a:satOff val="0"/>
            <a:lumOff val="0"/>
            <a:alphaOff val="0"/>
          </a:schemeClr>
        </a:solidFill>
        <a:ln w="12700" cap="flat" cmpd="sng" algn="ctr">
          <a:solidFill>
            <a:schemeClr val="accent5">
              <a:hueOff val="373753"/>
              <a:satOff val="105"/>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3B74FC-024B-D640-80ED-2641FA34A037}">
      <dsp:nvSpPr>
        <dsp:cNvPr id="0" name=""/>
        <dsp:cNvSpPr/>
      </dsp:nvSpPr>
      <dsp:spPr>
        <a:xfrm>
          <a:off x="551651" y="918494"/>
          <a:ext cx="7723120" cy="531360"/>
        </a:xfrm>
        <a:prstGeom prst="roundRect">
          <a:avLst/>
        </a:prstGeom>
        <a:solidFill>
          <a:schemeClr val="accent5">
            <a:hueOff val="373753"/>
            <a:satOff val="105"/>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16" tIns="0" rIns="291916" bIns="0" numCol="1" spcCol="1270" anchor="ctr" anchorCtr="0">
          <a:noAutofit/>
        </a:bodyPr>
        <a:lstStyle/>
        <a:p>
          <a:pPr marL="0" lvl="0" indent="0" algn="l" defTabSz="800100">
            <a:lnSpc>
              <a:spcPct val="90000"/>
            </a:lnSpc>
            <a:spcBef>
              <a:spcPct val="0"/>
            </a:spcBef>
            <a:spcAft>
              <a:spcPct val="35000"/>
            </a:spcAft>
            <a:buNone/>
          </a:pPr>
          <a:r>
            <a:rPr lang="fr-FR" sz="1800" kern="1200"/>
            <a:t>Négociation Technique</a:t>
          </a:r>
          <a:endParaRPr lang="en-US" sz="1800" kern="1200"/>
        </a:p>
      </dsp:txBody>
      <dsp:txXfrm>
        <a:off x="577590" y="944433"/>
        <a:ext cx="7671242" cy="479482"/>
      </dsp:txXfrm>
    </dsp:sp>
    <dsp:sp modelId="{9BBEBD66-BB59-5340-8272-8BC2C475F1D7}">
      <dsp:nvSpPr>
        <dsp:cNvPr id="0" name=""/>
        <dsp:cNvSpPr/>
      </dsp:nvSpPr>
      <dsp:spPr>
        <a:xfrm>
          <a:off x="0" y="2000654"/>
          <a:ext cx="11033029" cy="453600"/>
        </a:xfrm>
        <a:prstGeom prst="rect">
          <a:avLst/>
        </a:prstGeom>
        <a:solidFill>
          <a:schemeClr val="lt1">
            <a:alpha val="90000"/>
            <a:hueOff val="0"/>
            <a:satOff val="0"/>
            <a:lumOff val="0"/>
            <a:alphaOff val="0"/>
          </a:schemeClr>
        </a:solidFill>
        <a:ln w="12700" cap="flat" cmpd="sng" algn="ctr">
          <a:solidFill>
            <a:schemeClr val="accent5">
              <a:hueOff val="747505"/>
              <a:satOff val="209"/>
              <a:lumOff val="-35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582D2-521A-9748-BA27-5757DBC5C471}">
      <dsp:nvSpPr>
        <dsp:cNvPr id="0" name=""/>
        <dsp:cNvSpPr/>
      </dsp:nvSpPr>
      <dsp:spPr>
        <a:xfrm>
          <a:off x="551651" y="1734974"/>
          <a:ext cx="7723120" cy="531360"/>
        </a:xfrm>
        <a:prstGeom prst="roundRect">
          <a:avLst/>
        </a:prstGeom>
        <a:solidFill>
          <a:schemeClr val="accent5">
            <a:hueOff val="747505"/>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16" tIns="0" rIns="291916" bIns="0" numCol="1" spcCol="1270" anchor="ctr" anchorCtr="0">
          <a:noAutofit/>
        </a:bodyPr>
        <a:lstStyle/>
        <a:p>
          <a:pPr marL="0" lvl="0" indent="0" algn="l" defTabSz="800100">
            <a:lnSpc>
              <a:spcPct val="90000"/>
            </a:lnSpc>
            <a:spcBef>
              <a:spcPct val="0"/>
            </a:spcBef>
            <a:spcAft>
              <a:spcPct val="35000"/>
            </a:spcAft>
            <a:buNone/>
          </a:pPr>
          <a:r>
            <a:rPr lang="fr-FR" sz="1800" kern="1200"/>
            <a:t>Négociation de Partenariat</a:t>
          </a:r>
          <a:endParaRPr lang="en-US" sz="1800" kern="1200"/>
        </a:p>
      </dsp:txBody>
      <dsp:txXfrm>
        <a:off x="577590" y="1760913"/>
        <a:ext cx="7671242" cy="479482"/>
      </dsp:txXfrm>
    </dsp:sp>
    <dsp:sp modelId="{0CAB1DC0-B84E-E942-977F-E0513987C3E2}">
      <dsp:nvSpPr>
        <dsp:cNvPr id="0" name=""/>
        <dsp:cNvSpPr/>
      </dsp:nvSpPr>
      <dsp:spPr>
        <a:xfrm>
          <a:off x="0" y="2817134"/>
          <a:ext cx="11033029" cy="453600"/>
        </a:xfrm>
        <a:prstGeom prst="rect">
          <a:avLst/>
        </a:prstGeom>
        <a:solidFill>
          <a:schemeClr val="lt1">
            <a:alpha val="90000"/>
            <a:hueOff val="0"/>
            <a:satOff val="0"/>
            <a:lumOff val="0"/>
            <a:alphaOff val="0"/>
          </a:schemeClr>
        </a:solidFill>
        <a:ln w="12700" cap="flat" cmpd="sng" algn="ctr">
          <a:solidFill>
            <a:schemeClr val="accent5">
              <a:hueOff val="1121258"/>
              <a:satOff val="314"/>
              <a:lumOff val="-52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F64538-FDB2-C341-A23B-1F9CE401D48A}">
      <dsp:nvSpPr>
        <dsp:cNvPr id="0" name=""/>
        <dsp:cNvSpPr/>
      </dsp:nvSpPr>
      <dsp:spPr>
        <a:xfrm>
          <a:off x="551651" y="2551454"/>
          <a:ext cx="7723120" cy="531360"/>
        </a:xfrm>
        <a:prstGeom prst="roundRect">
          <a:avLst/>
        </a:prstGeom>
        <a:solidFill>
          <a:schemeClr val="accent5">
            <a:hueOff val="1121258"/>
            <a:satOff val="314"/>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16" tIns="0" rIns="291916" bIns="0" numCol="1" spcCol="1270" anchor="ctr" anchorCtr="0">
          <a:noAutofit/>
        </a:bodyPr>
        <a:lstStyle/>
        <a:p>
          <a:pPr marL="0" lvl="0" indent="0" algn="l" defTabSz="800100">
            <a:lnSpc>
              <a:spcPct val="90000"/>
            </a:lnSpc>
            <a:spcBef>
              <a:spcPct val="0"/>
            </a:spcBef>
            <a:spcAft>
              <a:spcPct val="35000"/>
            </a:spcAft>
            <a:buNone/>
          </a:pPr>
          <a:r>
            <a:rPr lang="fr-FR" sz="1800" kern="1200"/>
            <a:t>Négociation des Contrats Cadre</a:t>
          </a:r>
          <a:endParaRPr lang="en-US" sz="1800" kern="1200"/>
        </a:p>
      </dsp:txBody>
      <dsp:txXfrm>
        <a:off x="577590" y="2577393"/>
        <a:ext cx="7671242" cy="479482"/>
      </dsp:txXfrm>
    </dsp:sp>
    <dsp:sp modelId="{66807B77-4934-2842-8FD1-17EBC7BE62AB}">
      <dsp:nvSpPr>
        <dsp:cNvPr id="0" name=""/>
        <dsp:cNvSpPr/>
      </dsp:nvSpPr>
      <dsp:spPr>
        <a:xfrm>
          <a:off x="0" y="3633614"/>
          <a:ext cx="11033029" cy="453600"/>
        </a:xfrm>
        <a:prstGeom prst="rect">
          <a:avLst/>
        </a:prstGeom>
        <a:solidFill>
          <a:schemeClr val="lt1">
            <a:alpha val="90000"/>
            <a:hueOff val="0"/>
            <a:satOff val="0"/>
            <a:lumOff val="0"/>
            <a:alphaOff val="0"/>
          </a:schemeClr>
        </a:solidFill>
        <a:ln w="12700" cap="flat" cmpd="sng" algn="ctr">
          <a:solidFill>
            <a:schemeClr val="accent5">
              <a:hueOff val="1495010"/>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0DDC0B-327A-4643-BB39-525A68E86FDE}">
      <dsp:nvSpPr>
        <dsp:cNvPr id="0" name=""/>
        <dsp:cNvSpPr/>
      </dsp:nvSpPr>
      <dsp:spPr>
        <a:xfrm>
          <a:off x="551651" y="3367934"/>
          <a:ext cx="7723120" cy="531360"/>
        </a:xfrm>
        <a:prstGeom prst="roundRect">
          <a:avLst/>
        </a:prstGeom>
        <a:solidFill>
          <a:schemeClr val="accent5">
            <a:hueOff val="1495010"/>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916" tIns="0" rIns="291916" bIns="0" numCol="1" spcCol="1270" anchor="ctr" anchorCtr="0">
          <a:noAutofit/>
        </a:bodyPr>
        <a:lstStyle/>
        <a:p>
          <a:pPr marL="0" lvl="0" indent="0" algn="l" defTabSz="800100">
            <a:lnSpc>
              <a:spcPct val="90000"/>
            </a:lnSpc>
            <a:spcBef>
              <a:spcPct val="0"/>
            </a:spcBef>
            <a:spcAft>
              <a:spcPct val="35000"/>
            </a:spcAft>
            <a:buNone/>
          </a:pPr>
          <a:r>
            <a:rPr lang="fr-FR" sz="1800" kern="1200"/>
            <a:t>Négociation des Prix</a:t>
          </a:r>
          <a:endParaRPr lang="en-US" sz="1800" kern="1200"/>
        </a:p>
      </dsp:txBody>
      <dsp:txXfrm>
        <a:off x="577590" y="3393873"/>
        <a:ext cx="7671242" cy="4794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81006-76B3-754D-BABC-F6ED226BE1E7}">
      <dsp:nvSpPr>
        <dsp:cNvPr id="0" name=""/>
        <dsp:cNvSpPr/>
      </dsp:nvSpPr>
      <dsp:spPr>
        <a:xfrm>
          <a:off x="0" y="0"/>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24F85E-A8F6-3242-96F5-127315770EB4}">
      <dsp:nvSpPr>
        <dsp:cNvPr id="0" name=""/>
        <dsp:cNvSpPr/>
      </dsp:nvSpPr>
      <dsp:spPr>
        <a:xfrm>
          <a:off x="0" y="0"/>
          <a:ext cx="7240146"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fr-FR" sz="4200" kern="1200"/>
            <a:t>Fixation des prix</a:t>
          </a:r>
          <a:endParaRPr lang="en-US" sz="4200" kern="1200"/>
        </a:p>
      </dsp:txBody>
      <dsp:txXfrm>
        <a:off x="0" y="0"/>
        <a:ext cx="7240146" cy="1485900"/>
      </dsp:txXfrm>
    </dsp:sp>
    <dsp:sp modelId="{3BFE504A-44EE-6440-A3F9-4D2237F15A52}">
      <dsp:nvSpPr>
        <dsp:cNvPr id="0" name=""/>
        <dsp:cNvSpPr/>
      </dsp:nvSpPr>
      <dsp:spPr>
        <a:xfrm>
          <a:off x="0" y="1485900"/>
          <a:ext cx="7240146" cy="0"/>
        </a:xfrm>
        <a:prstGeom prst="line">
          <a:avLst/>
        </a:prstGeom>
        <a:solidFill>
          <a:schemeClr val="accent2">
            <a:hueOff val="498263"/>
            <a:satOff val="-139"/>
            <a:lumOff val="2353"/>
            <a:alphaOff val="0"/>
          </a:schemeClr>
        </a:solidFill>
        <a:ln w="12700" cap="flat" cmpd="sng" algn="ctr">
          <a:solidFill>
            <a:schemeClr val="accent2">
              <a:hueOff val="498263"/>
              <a:satOff val="-139"/>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AE847-9744-9F4C-8430-83D1BACE6226}">
      <dsp:nvSpPr>
        <dsp:cNvPr id="0" name=""/>
        <dsp:cNvSpPr/>
      </dsp:nvSpPr>
      <dsp:spPr>
        <a:xfrm>
          <a:off x="0" y="1485900"/>
          <a:ext cx="7240146"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fr-FR" sz="4200" kern="1200"/>
            <a:t>Négociation des conditions de vente</a:t>
          </a:r>
          <a:endParaRPr lang="en-US" sz="4200" kern="1200"/>
        </a:p>
      </dsp:txBody>
      <dsp:txXfrm>
        <a:off x="0" y="1485900"/>
        <a:ext cx="7240146" cy="1485900"/>
      </dsp:txXfrm>
    </dsp:sp>
    <dsp:sp modelId="{E8814050-C955-4847-8FA1-1D273A567A3B}">
      <dsp:nvSpPr>
        <dsp:cNvPr id="0" name=""/>
        <dsp:cNvSpPr/>
      </dsp:nvSpPr>
      <dsp:spPr>
        <a:xfrm>
          <a:off x="0" y="2971800"/>
          <a:ext cx="7240146" cy="0"/>
        </a:xfrm>
        <a:prstGeom prst="line">
          <a:avLst/>
        </a:prstGeom>
        <a:solidFill>
          <a:schemeClr val="accent2">
            <a:hueOff val="996526"/>
            <a:satOff val="-279"/>
            <a:lumOff val="4705"/>
            <a:alphaOff val="0"/>
          </a:schemeClr>
        </a:solidFill>
        <a:ln w="12700" cap="flat" cmpd="sng" algn="ctr">
          <a:solidFill>
            <a:schemeClr val="accent2">
              <a:hueOff val="996526"/>
              <a:satOff val="-27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454B99-4CA1-EB40-AE52-3C03D9D46C45}">
      <dsp:nvSpPr>
        <dsp:cNvPr id="0" name=""/>
        <dsp:cNvSpPr/>
      </dsp:nvSpPr>
      <dsp:spPr>
        <a:xfrm>
          <a:off x="0" y="2971800"/>
          <a:ext cx="7240146"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fr-FR" sz="4200" kern="1200"/>
            <a:t>Accords sur les quantités</a:t>
          </a:r>
          <a:endParaRPr lang="en-US" sz="4200" kern="1200"/>
        </a:p>
      </dsp:txBody>
      <dsp:txXfrm>
        <a:off x="0" y="2971800"/>
        <a:ext cx="7240146" cy="1485900"/>
      </dsp:txXfrm>
    </dsp:sp>
    <dsp:sp modelId="{D8DB69D4-8E30-DE45-8F68-70659737F223}">
      <dsp:nvSpPr>
        <dsp:cNvPr id="0" name=""/>
        <dsp:cNvSpPr/>
      </dsp:nvSpPr>
      <dsp:spPr>
        <a:xfrm>
          <a:off x="0" y="4457699"/>
          <a:ext cx="7240146" cy="0"/>
        </a:xfrm>
        <a:prstGeom prst="line">
          <a:avLst/>
        </a:prstGeom>
        <a:solidFill>
          <a:schemeClr val="accent2">
            <a:hueOff val="1494789"/>
            <a:satOff val="-418"/>
            <a:lumOff val="7058"/>
            <a:alphaOff val="0"/>
          </a:schemeClr>
        </a:solidFill>
        <a:ln w="12700" cap="flat" cmpd="sng" algn="ctr">
          <a:solidFill>
            <a:schemeClr val="accent2">
              <a:hueOff val="1494789"/>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90DC58-49FB-AD46-B48B-61724541808A}">
      <dsp:nvSpPr>
        <dsp:cNvPr id="0" name=""/>
        <dsp:cNvSpPr/>
      </dsp:nvSpPr>
      <dsp:spPr>
        <a:xfrm>
          <a:off x="0" y="4457699"/>
          <a:ext cx="7240146"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fr-FR" sz="4200" kern="1200"/>
            <a:t>Décisions sur les délais</a:t>
          </a:r>
          <a:endParaRPr lang="en-US" sz="4200" kern="1200"/>
        </a:p>
      </dsp:txBody>
      <dsp:txXfrm>
        <a:off x="0" y="4457699"/>
        <a:ext cx="7240146" cy="14859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3B683-2725-4550-8580-957D7EAF217E}">
      <dsp:nvSpPr>
        <dsp:cNvPr id="0" name=""/>
        <dsp:cNvSpPr/>
      </dsp:nvSpPr>
      <dsp:spPr>
        <a:xfrm>
          <a:off x="0" y="4643"/>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9EEF33-303F-4A9B-AD7E-E4FAEFFEDC13}">
      <dsp:nvSpPr>
        <dsp:cNvPr id="0" name=""/>
        <dsp:cNvSpPr/>
      </dsp:nvSpPr>
      <dsp:spPr>
        <a:xfrm>
          <a:off x="299188" y="227180"/>
          <a:ext cx="543978" cy="5439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759380-8554-4B4D-896C-7076A0080A3B}">
      <dsp:nvSpPr>
        <dsp:cNvPr id="0" name=""/>
        <dsp:cNvSpPr/>
      </dsp:nvSpPr>
      <dsp:spPr>
        <a:xfrm>
          <a:off x="1142355" y="4643"/>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a:t>Discussions sur les spécifications</a:t>
          </a:r>
          <a:endParaRPr lang="en-US" sz="1900" kern="1200"/>
        </a:p>
      </dsp:txBody>
      <dsp:txXfrm>
        <a:off x="1142355" y="4643"/>
        <a:ext cx="6097790" cy="989052"/>
      </dsp:txXfrm>
    </dsp:sp>
    <dsp:sp modelId="{176EFC0E-CD86-4CB8-8829-539641C52960}">
      <dsp:nvSpPr>
        <dsp:cNvPr id="0" name=""/>
        <dsp:cNvSpPr/>
      </dsp:nvSpPr>
      <dsp:spPr>
        <a:xfrm>
          <a:off x="0" y="1240958"/>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5E2E78-9813-42D8-8DB7-66A634C9419C}">
      <dsp:nvSpPr>
        <dsp:cNvPr id="0" name=""/>
        <dsp:cNvSpPr/>
      </dsp:nvSpPr>
      <dsp:spPr>
        <a:xfrm>
          <a:off x="299188" y="1463495"/>
          <a:ext cx="543978" cy="5439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4DC2C4-FB36-4FC6-B232-4C126010D256}">
      <dsp:nvSpPr>
        <dsp:cNvPr id="0" name=""/>
        <dsp:cNvSpPr/>
      </dsp:nvSpPr>
      <dsp:spPr>
        <a:xfrm>
          <a:off x="1142355" y="1240958"/>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a:t>Analyse des besoins techniques du produit</a:t>
          </a:r>
          <a:endParaRPr lang="en-US" sz="1900" kern="1200"/>
        </a:p>
      </dsp:txBody>
      <dsp:txXfrm>
        <a:off x="1142355" y="1240958"/>
        <a:ext cx="6097790" cy="989052"/>
      </dsp:txXfrm>
    </dsp:sp>
    <dsp:sp modelId="{8085287D-6C85-4B2A-96A5-CF51214ADD9A}">
      <dsp:nvSpPr>
        <dsp:cNvPr id="0" name=""/>
        <dsp:cNvSpPr/>
      </dsp:nvSpPr>
      <dsp:spPr>
        <a:xfrm>
          <a:off x="0" y="2477273"/>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DDC7B-2A15-44ED-8673-CF83314CE8DB}">
      <dsp:nvSpPr>
        <dsp:cNvPr id="0" name=""/>
        <dsp:cNvSpPr/>
      </dsp:nvSpPr>
      <dsp:spPr>
        <a:xfrm>
          <a:off x="299188" y="2699810"/>
          <a:ext cx="543978" cy="5439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3E876-058D-43FF-A07A-293DEC253DAC}">
      <dsp:nvSpPr>
        <dsp:cNvPr id="0" name=""/>
        <dsp:cNvSpPr/>
      </dsp:nvSpPr>
      <dsp:spPr>
        <a:xfrm>
          <a:off x="1142355" y="2477273"/>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a:t>Respect des normes et réglementations</a:t>
          </a:r>
          <a:endParaRPr lang="en-US" sz="1900" kern="1200"/>
        </a:p>
      </dsp:txBody>
      <dsp:txXfrm>
        <a:off x="1142355" y="2477273"/>
        <a:ext cx="6097790" cy="989052"/>
      </dsp:txXfrm>
    </dsp:sp>
    <dsp:sp modelId="{09983EFA-D2F4-486B-87A7-046FA6086C19}">
      <dsp:nvSpPr>
        <dsp:cNvPr id="0" name=""/>
        <dsp:cNvSpPr/>
      </dsp:nvSpPr>
      <dsp:spPr>
        <a:xfrm>
          <a:off x="0" y="3713589"/>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7A27D8-18D0-4CF4-86AD-485B85F96DAA}">
      <dsp:nvSpPr>
        <dsp:cNvPr id="0" name=""/>
        <dsp:cNvSpPr/>
      </dsp:nvSpPr>
      <dsp:spPr>
        <a:xfrm>
          <a:off x="299188" y="3936125"/>
          <a:ext cx="543978" cy="5439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B0F67-A988-4213-8B69-5FE1F9CA94E7}">
      <dsp:nvSpPr>
        <dsp:cNvPr id="0" name=""/>
        <dsp:cNvSpPr/>
      </dsp:nvSpPr>
      <dsp:spPr>
        <a:xfrm>
          <a:off x="1142355" y="3713589"/>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a:t>Objectifs clairs et précis</a:t>
          </a:r>
          <a:endParaRPr lang="en-US" sz="1900" kern="1200"/>
        </a:p>
      </dsp:txBody>
      <dsp:txXfrm>
        <a:off x="1142355" y="3713589"/>
        <a:ext cx="6097790" cy="989052"/>
      </dsp:txXfrm>
    </dsp:sp>
    <dsp:sp modelId="{F32FC573-B399-4E34-8414-19F00BA6BAC4}">
      <dsp:nvSpPr>
        <dsp:cNvPr id="0" name=""/>
        <dsp:cNvSpPr/>
      </dsp:nvSpPr>
      <dsp:spPr>
        <a:xfrm>
          <a:off x="0" y="4949904"/>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79D48-A74B-46CB-BCD5-28194725B3A8}">
      <dsp:nvSpPr>
        <dsp:cNvPr id="0" name=""/>
        <dsp:cNvSpPr/>
      </dsp:nvSpPr>
      <dsp:spPr>
        <a:xfrm>
          <a:off x="299188" y="5172441"/>
          <a:ext cx="543978" cy="5439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8B4CF3-1761-4E0C-A0A7-25E83E44C117}">
      <dsp:nvSpPr>
        <dsp:cNvPr id="0" name=""/>
        <dsp:cNvSpPr/>
      </dsp:nvSpPr>
      <dsp:spPr>
        <a:xfrm>
          <a:off x="1142355" y="4949904"/>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a:t>Gestion des risques</a:t>
          </a:r>
          <a:endParaRPr lang="en-US" sz="1900" kern="1200"/>
        </a:p>
      </dsp:txBody>
      <dsp:txXfrm>
        <a:off x="1142355" y="4949904"/>
        <a:ext cx="6097790" cy="98905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25912-A609-4DC1-A0DE-C232FA39D379}">
      <dsp:nvSpPr>
        <dsp:cNvPr id="0" name=""/>
        <dsp:cNvSpPr/>
      </dsp:nvSpPr>
      <dsp:spPr>
        <a:xfrm>
          <a:off x="0" y="2466"/>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3D2EE-94D6-4A02-A827-5DC3C83D2471}">
      <dsp:nvSpPr>
        <dsp:cNvPr id="0" name=""/>
        <dsp:cNvSpPr/>
      </dsp:nvSpPr>
      <dsp:spPr>
        <a:xfrm>
          <a:off x="378199" y="283772"/>
          <a:ext cx="687635" cy="6876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CD7104-0175-4B60-85D8-7C39BBB7F649}">
      <dsp:nvSpPr>
        <dsp:cNvPr id="0" name=""/>
        <dsp:cNvSpPr/>
      </dsp:nvSpPr>
      <dsp:spPr>
        <a:xfrm>
          <a:off x="1444033" y="2466"/>
          <a:ext cx="5796112"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fr-FR" sz="2200" kern="1200"/>
            <a:t>Accord sur des collaborations à long terme entre fournisseurs et clients</a:t>
          </a:r>
          <a:endParaRPr lang="en-US" sz="2200" kern="1200"/>
        </a:p>
      </dsp:txBody>
      <dsp:txXfrm>
        <a:off x="1444033" y="2466"/>
        <a:ext cx="5796112" cy="1250245"/>
      </dsp:txXfrm>
    </dsp:sp>
    <dsp:sp modelId="{271D4E4A-901E-4ED6-B2A2-5DE6BA3F6DF8}">
      <dsp:nvSpPr>
        <dsp:cNvPr id="0" name=""/>
        <dsp:cNvSpPr/>
      </dsp:nvSpPr>
      <dsp:spPr>
        <a:xfrm>
          <a:off x="0" y="1565273"/>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EB5DB-A45C-4A9D-8BAD-C8E68509A4D9}">
      <dsp:nvSpPr>
        <dsp:cNvPr id="0" name=""/>
        <dsp:cNvSpPr/>
      </dsp:nvSpPr>
      <dsp:spPr>
        <a:xfrm>
          <a:off x="378199" y="1846579"/>
          <a:ext cx="687635" cy="6876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99EB81-37C5-4E7C-AA9D-A766F080D49D}">
      <dsp:nvSpPr>
        <dsp:cNvPr id="0" name=""/>
        <dsp:cNvSpPr/>
      </dsp:nvSpPr>
      <dsp:spPr>
        <a:xfrm>
          <a:off x="1444033" y="1565273"/>
          <a:ext cx="5796112"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fr-FR" sz="2200" kern="1200"/>
            <a:t>Accroître la compétitivité en unissant les forces des partenaires (complémentarité)</a:t>
          </a:r>
          <a:endParaRPr lang="en-US" sz="2200" kern="1200"/>
        </a:p>
      </dsp:txBody>
      <dsp:txXfrm>
        <a:off x="1444033" y="1565273"/>
        <a:ext cx="5796112" cy="1250245"/>
      </dsp:txXfrm>
    </dsp:sp>
    <dsp:sp modelId="{0AE3C07D-650F-4580-8CDE-C88B702D494D}">
      <dsp:nvSpPr>
        <dsp:cNvPr id="0" name=""/>
        <dsp:cNvSpPr/>
      </dsp:nvSpPr>
      <dsp:spPr>
        <a:xfrm>
          <a:off x="0" y="3128080"/>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0290EC-78C1-4357-8BF6-E35ACDC34432}">
      <dsp:nvSpPr>
        <dsp:cNvPr id="0" name=""/>
        <dsp:cNvSpPr/>
      </dsp:nvSpPr>
      <dsp:spPr>
        <a:xfrm>
          <a:off x="378199" y="3409385"/>
          <a:ext cx="687635" cy="6876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C060F2-CB35-4334-9B2C-C206691EF87A}">
      <dsp:nvSpPr>
        <dsp:cNvPr id="0" name=""/>
        <dsp:cNvSpPr/>
      </dsp:nvSpPr>
      <dsp:spPr>
        <a:xfrm>
          <a:off x="1444033" y="3128080"/>
          <a:ext cx="5796112"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fr-FR" sz="2200" kern="1200"/>
            <a:t>Partage des risques et des bénéfices</a:t>
          </a:r>
          <a:endParaRPr lang="en-US" sz="2200" kern="1200"/>
        </a:p>
      </dsp:txBody>
      <dsp:txXfrm>
        <a:off x="1444033" y="3128080"/>
        <a:ext cx="5796112" cy="1250245"/>
      </dsp:txXfrm>
    </dsp:sp>
    <dsp:sp modelId="{89DACE54-3B5C-4F22-AD4C-439A4A59149A}">
      <dsp:nvSpPr>
        <dsp:cNvPr id="0" name=""/>
        <dsp:cNvSpPr/>
      </dsp:nvSpPr>
      <dsp:spPr>
        <a:xfrm>
          <a:off x="0" y="4690887"/>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6A292-2258-4A8A-BE3B-509FA3ACB214}">
      <dsp:nvSpPr>
        <dsp:cNvPr id="0" name=""/>
        <dsp:cNvSpPr/>
      </dsp:nvSpPr>
      <dsp:spPr>
        <a:xfrm>
          <a:off x="378199" y="4972192"/>
          <a:ext cx="687635" cy="6876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E8D637-ADF7-47AF-865E-78844D1E4094}">
      <dsp:nvSpPr>
        <dsp:cNvPr id="0" name=""/>
        <dsp:cNvSpPr/>
      </dsp:nvSpPr>
      <dsp:spPr>
        <a:xfrm>
          <a:off x="1444033" y="4690887"/>
          <a:ext cx="5796112"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fr-FR" sz="2200" kern="1200" dirty="0"/>
            <a:t>Permettre un développement rapide de la technologie et de l’innovation </a:t>
          </a:r>
          <a:endParaRPr lang="en-US" sz="2200" kern="1200" dirty="0"/>
        </a:p>
      </dsp:txBody>
      <dsp:txXfrm>
        <a:off x="1444033" y="4690887"/>
        <a:ext cx="5796112" cy="12502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07083-7173-4C82-8688-992BD7C5529B}">
      <dsp:nvSpPr>
        <dsp:cNvPr id="0" name=""/>
        <dsp:cNvSpPr/>
      </dsp:nvSpPr>
      <dsp:spPr>
        <a:xfrm>
          <a:off x="0" y="2466"/>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8005E9-34DC-4073-9278-53C0471C7BBE}">
      <dsp:nvSpPr>
        <dsp:cNvPr id="0" name=""/>
        <dsp:cNvSpPr/>
      </dsp:nvSpPr>
      <dsp:spPr>
        <a:xfrm>
          <a:off x="378199" y="283772"/>
          <a:ext cx="687635" cy="6876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908A10-EA4B-4166-B938-E772FDC15868}">
      <dsp:nvSpPr>
        <dsp:cNvPr id="0" name=""/>
        <dsp:cNvSpPr/>
      </dsp:nvSpPr>
      <dsp:spPr>
        <a:xfrm>
          <a:off x="1444033" y="2466"/>
          <a:ext cx="5796112"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fr-FR" sz="2200" kern="1200"/>
            <a:t>Accord à long terme pour des achats réguliers</a:t>
          </a:r>
          <a:endParaRPr lang="en-US" sz="2200" kern="1200"/>
        </a:p>
      </dsp:txBody>
      <dsp:txXfrm>
        <a:off x="1444033" y="2466"/>
        <a:ext cx="5796112" cy="1250245"/>
      </dsp:txXfrm>
    </dsp:sp>
    <dsp:sp modelId="{5661D957-D402-4713-8CEB-D82E40CFB148}">
      <dsp:nvSpPr>
        <dsp:cNvPr id="0" name=""/>
        <dsp:cNvSpPr/>
      </dsp:nvSpPr>
      <dsp:spPr>
        <a:xfrm>
          <a:off x="0" y="1565273"/>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73C3A-FC5D-4218-99D4-0325AF977A50}">
      <dsp:nvSpPr>
        <dsp:cNvPr id="0" name=""/>
        <dsp:cNvSpPr/>
      </dsp:nvSpPr>
      <dsp:spPr>
        <a:xfrm>
          <a:off x="378199" y="1846579"/>
          <a:ext cx="687635" cy="6876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D614DA-FDE1-4A54-9466-E5A2D49F9187}">
      <dsp:nvSpPr>
        <dsp:cNvPr id="0" name=""/>
        <dsp:cNvSpPr/>
      </dsp:nvSpPr>
      <dsp:spPr>
        <a:xfrm>
          <a:off x="1444033" y="1565273"/>
          <a:ext cx="5796112"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fr-FR" sz="2200" kern="1200"/>
            <a:t>Gagner du temps en évitant des renégociations pour chaque nouvelle commande</a:t>
          </a:r>
          <a:endParaRPr lang="en-US" sz="2200" kern="1200"/>
        </a:p>
      </dsp:txBody>
      <dsp:txXfrm>
        <a:off x="1444033" y="1565273"/>
        <a:ext cx="5796112" cy="1250245"/>
      </dsp:txXfrm>
    </dsp:sp>
    <dsp:sp modelId="{43479C0C-B32B-4F3B-AA57-7D8104B2E3DB}">
      <dsp:nvSpPr>
        <dsp:cNvPr id="0" name=""/>
        <dsp:cNvSpPr/>
      </dsp:nvSpPr>
      <dsp:spPr>
        <a:xfrm>
          <a:off x="0" y="3128080"/>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A17E3-BC76-4C50-AD28-D54840046837}">
      <dsp:nvSpPr>
        <dsp:cNvPr id="0" name=""/>
        <dsp:cNvSpPr/>
      </dsp:nvSpPr>
      <dsp:spPr>
        <a:xfrm>
          <a:off x="378199" y="3409385"/>
          <a:ext cx="687635" cy="6876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70B429-2993-41B0-8A89-D292A9051530}">
      <dsp:nvSpPr>
        <dsp:cNvPr id="0" name=""/>
        <dsp:cNvSpPr/>
      </dsp:nvSpPr>
      <dsp:spPr>
        <a:xfrm>
          <a:off x="1444033" y="3128080"/>
          <a:ext cx="5796112"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fr-FR" sz="2200" kern="1200"/>
            <a:t>Il fournit un cadre stable pour les aspects juridiques et commerciaux</a:t>
          </a:r>
          <a:endParaRPr lang="en-US" sz="2200" kern="1200"/>
        </a:p>
      </dsp:txBody>
      <dsp:txXfrm>
        <a:off x="1444033" y="3128080"/>
        <a:ext cx="5796112" cy="1250245"/>
      </dsp:txXfrm>
    </dsp:sp>
    <dsp:sp modelId="{4728F022-CE80-4F09-8F04-9090F259AF96}">
      <dsp:nvSpPr>
        <dsp:cNvPr id="0" name=""/>
        <dsp:cNvSpPr/>
      </dsp:nvSpPr>
      <dsp:spPr>
        <a:xfrm>
          <a:off x="0" y="4690887"/>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0C16B-88FC-4343-8A8B-6833C3310B3D}">
      <dsp:nvSpPr>
        <dsp:cNvPr id="0" name=""/>
        <dsp:cNvSpPr/>
      </dsp:nvSpPr>
      <dsp:spPr>
        <a:xfrm>
          <a:off x="378199" y="4972192"/>
          <a:ext cx="687635" cy="6876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0D20A-5F34-41AF-8E10-A9AA3003D20C}">
      <dsp:nvSpPr>
        <dsp:cNvPr id="0" name=""/>
        <dsp:cNvSpPr/>
      </dsp:nvSpPr>
      <dsp:spPr>
        <a:xfrm>
          <a:off x="1444033" y="4690887"/>
          <a:ext cx="5796112"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fr-FR" sz="2200" kern="1200"/>
            <a:t>Les objets des négociations se rapprochent des négociations de partenariat</a:t>
          </a:r>
          <a:endParaRPr lang="en-US" sz="2200" kern="1200"/>
        </a:p>
      </dsp:txBody>
      <dsp:txXfrm>
        <a:off x="1444033" y="4690887"/>
        <a:ext cx="5796112" cy="12502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EA398-8B4B-A84A-82B2-F2B07170219E}">
      <dsp:nvSpPr>
        <dsp:cNvPr id="0" name=""/>
        <dsp:cNvSpPr/>
      </dsp:nvSpPr>
      <dsp:spPr>
        <a:xfrm>
          <a:off x="0" y="725"/>
          <a:ext cx="7240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96CFBE-2C6F-7748-84F4-C1CDED4C91AE}">
      <dsp:nvSpPr>
        <dsp:cNvPr id="0" name=""/>
        <dsp:cNvSpPr/>
      </dsp:nvSpPr>
      <dsp:spPr>
        <a:xfrm>
          <a:off x="0" y="725"/>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a:t>Négociation des prix selon les fluctuations des coûts des matières premières</a:t>
          </a:r>
          <a:endParaRPr lang="en-US" sz="2800" kern="1200"/>
        </a:p>
      </dsp:txBody>
      <dsp:txXfrm>
        <a:off x="0" y="725"/>
        <a:ext cx="7240146" cy="1188429"/>
      </dsp:txXfrm>
    </dsp:sp>
    <dsp:sp modelId="{B3D016FF-D8FF-5446-8DF3-A36BA6BFF609}">
      <dsp:nvSpPr>
        <dsp:cNvPr id="0" name=""/>
        <dsp:cNvSpPr/>
      </dsp:nvSpPr>
      <dsp:spPr>
        <a:xfrm>
          <a:off x="0" y="1189155"/>
          <a:ext cx="7240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F6FCE-D431-E348-B438-C0035F70F959}">
      <dsp:nvSpPr>
        <dsp:cNvPr id="0" name=""/>
        <dsp:cNvSpPr/>
      </dsp:nvSpPr>
      <dsp:spPr>
        <a:xfrm>
          <a:off x="0" y="1189155"/>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a:t>Discussion des prix selon les volumes </a:t>
          </a:r>
          <a:endParaRPr lang="en-US" sz="2800" kern="1200"/>
        </a:p>
      </dsp:txBody>
      <dsp:txXfrm>
        <a:off x="0" y="1189155"/>
        <a:ext cx="7240146" cy="1188429"/>
      </dsp:txXfrm>
    </dsp:sp>
    <dsp:sp modelId="{7264C234-EDA3-F648-A686-6FEDE84A20B8}">
      <dsp:nvSpPr>
        <dsp:cNvPr id="0" name=""/>
        <dsp:cNvSpPr/>
      </dsp:nvSpPr>
      <dsp:spPr>
        <a:xfrm>
          <a:off x="0" y="2377585"/>
          <a:ext cx="7240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3D6F6-4163-0744-9342-91B2DB9A3971}">
      <dsp:nvSpPr>
        <dsp:cNvPr id="0" name=""/>
        <dsp:cNvSpPr/>
      </dsp:nvSpPr>
      <dsp:spPr>
        <a:xfrm>
          <a:off x="0" y="2377585"/>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a:t>Ajustement selon la durée des accords passés</a:t>
          </a:r>
          <a:endParaRPr lang="en-US" sz="2800" kern="1200"/>
        </a:p>
      </dsp:txBody>
      <dsp:txXfrm>
        <a:off x="0" y="2377585"/>
        <a:ext cx="7240146" cy="1188429"/>
      </dsp:txXfrm>
    </dsp:sp>
    <dsp:sp modelId="{E3FAA091-C9A2-4C46-82A0-C854FDC9D189}">
      <dsp:nvSpPr>
        <dsp:cNvPr id="0" name=""/>
        <dsp:cNvSpPr/>
      </dsp:nvSpPr>
      <dsp:spPr>
        <a:xfrm>
          <a:off x="0" y="3566014"/>
          <a:ext cx="7240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67813F-1F79-F444-A594-F93D7F8F634F}">
      <dsp:nvSpPr>
        <dsp:cNvPr id="0" name=""/>
        <dsp:cNvSpPr/>
      </dsp:nvSpPr>
      <dsp:spPr>
        <a:xfrm>
          <a:off x="0" y="3566014"/>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a:t>Coût selon la spécificité du fournisseur</a:t>
          </a:r>
          <a:endParaRPr lang="en-US" sz="2800" kern="1200"/>
        </a:p>
      </dsp:txBody>
      <dsp:txXfrm>
        <a:off x="0" y="3566014"/>
        <a:ext cx="7240146" cy="1188429"/>
      </dsp:txXfrm>
    </dsp:sp>
    <dsp:sp modelId="{416FC63C-393E-BD4A-A3B6-136C7D12DAE5}">
      <dsp:nvSpPr>
        <dsp:cNvPr id="0" name=""/>
        <dsp:cNvSpPr/>
      </dsp:nvSpPr>
      <dsp:spPr>
        <a:xfrm>
          <a:off x="0" y="4754444"/>
          <a:ext cx="7240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266597-D8C2-3642-A93C-FB71646DF957}">
      <dsp:nvSpPr>
        <dsp:cNvPr id="0" name=""/>
        <dsp:cNvSpPr/>
      </dsp:nvSpPr>
      <dsp:spPr>
        <a:xfrm>
          <a:off x="0" y="4754444"/>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a:t>Fixation des conditions de paiement et discussion sur les garanties</a:t>
          </a:r>
          <a:endParaRPr lang="en-US" sz="2800" kern="1200"/>
        </a:p>
      </dsp:txBody>
      <dsp:txXfrm>
        <a:off x="0" y="4754444"/>
        <a:ext cx="7240146" cy="118842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62F18-A2B4-9E45-824E-09846EE761D9}">
      <dsp:nvSpPr>
        <dsp:cNvPr id="0" name=""/>
        <dsp:cNvSpPr/>
      </dsp:nvSpPr>
      <dsp:spPr>
        <a:xfrm>
          <a:off x="0" y="532349"/>
          <a:ext cx="7240146" cy="15514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fr-FR" sz="3900" kern="1200"/>
            <a:t>Les impacts de la négociation avec les fournisseurs</a:t>
          </a:r>
          <a:endParaRPr lang="en-US" sz="3900" kern="1200"/>
        </a:p>
      </dsp:txBody>
      <dsp:txXfrm>
        <a:off x="75734" y="608083"/>
        <a:ext cx="7088678" cy="1399952"/>
      </dsp:txXfrm>
    </dsp:sp>
    <dsp:sp modelId="{B0FC1950-05C0-054A-B6CB-E66B23AE43B5}">
      <dsp:nvSpPr>
        <dsp:cNvPr id="0" name=""/>
        <dsp:cNvSpPr/>
      </dsp:nvSpPr>
      <dsp:spPr>
        <a:xfrm>
          <a:off x="0" y="2196089"/>
          <a:ext cx="7240146" cy="1551420"/>
        </a:xfrm>
        <a:prstGeom prst="roundRect">
          <a:avLst/>
        </a:prstGeom>
        <a:solidFill>
          <a:schemeClr val="accent2">
            <a:hueOff val="747394"/>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fr-FR" sz="3900" kern="1200" dirty="0"/>
            <a:t>L’importance de la gestion des marges pour l’entreprise</a:t>
          </a:r>
          <a:endParaRPr lang="en-US" sz="3900" kern="1200" dirty="0"/>
        </a:p>
      </dsp:txBody>
      <dsp:txXfrm>
        <a:off x="75734" y="2271823"/>
        <a:ext cx="7088678" cy="1399952"/>
      </dsp:txXfrm>
    </dsp:sp>
    <dsp:sp modelId="{59560000-CD12-9E4F-8BDE-3CA61ED1AA66}">
      <dsp:nvSpPr>
        <dsp:cNvPr id="0" name=""/>
        <dsp:cNvSpPr/>
      </dsp:nvSpPr>
      <dsp:spPr>
        <a:xfrm>
          <a:off x="0" y="3859830"/>
          <a:ext cx="7240146" cy="1551420"/>
        </a:xfrm>
        <a:prstGeom prst="roundRect">
          <a:avLst/>
        </a:prstGeom>
        <a:solidFill>
          <a:schemeClr val="accent2">
            <a:hueOff val="149478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fr-FR" sz="3900" kern="1200"/>
            <a:t>Comment être compétitif dans le milieu industriel ?</a:t>
          </a:r>
          <a:endParaRPr lang="en-US" sz="3900" kern="1200"/>
        </a:p>
      </dsp:txBody>
      <dsp:txXfrm>
        <a:off x="75734" y="3935564"/>
        <a:ext cx="7088678" cy="139995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37EC5-049F-4848-9236-451E57A234C9}">
      <dsp:nvSpPr>
        <dsp:cNvPr id="0" name=""/>
        <dsp:cNvSpPr/>
      </dsp:nvSpPr>
      <dsp:spPr>
        <a:xfrm>
          <a:off x="0" y="4643"/>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8FD26-0086-493F-AD53-087A16C8B585}">
      <dsp:nvSpPr>
        <dsp:cNvPr id="0" name=""/>
        <dsp:cNvSpPr/>
      </dsp:nvSpPr>
      <dsp:spPr>
        <a:xfrm>
          <a:off x="299188" y="227180"/>
          <a:ext cx="543978" cy="5439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909A99-9E74-4AE9-990A-C326665BA36B}">
      <dsp:nvSpPr>
        <dsp:cNvPr id="0" name=""/>
        <dsp:cNvSpPr/>
      </dsp:nvSpPr>
      <dsp:spPr>
        <a:xfrm>
          <a:off x="1142355" y="4643"/>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a:t>Agrandir ses marges pour se développer, soutien à la croissance</a:t>
          </a:r>
          <a:endParaRPr lang="en-US" sz="1900" kern="1200"/>
        </a:p>
      </dsp:txBody>
      <dsp:txXfrm>
        <a:off x="1142355" y="4643"/>
        <a:ext cx="6097790" cy="989052"/>
      </dsp:txXfrm>
    </dsp:sp>
    <dsp:sp modelId="{3EB350AB-C9EB-4A57-85CC-B943DCBF7777}">
      <dsp:nvSpPr>
        <dsp:cNvPr id="0" name=""/>
        <dsp:cNvSpPr/>
      </dsp:nvSpPr>
      <dsp:spPr>
        <a:xfrm>
          <a:off x="0" y="1240958"/>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8C389-1241-42A5-8CD9-B0A121F84911}">
      <dsp:nvSpPr>
        <dsp:cNvPr id="0" name=""/>
        <dsp:cNvSpPr/>
      </dsp:nvSpPr>
      <dsp:spPr>
        <a:xfrm>
          <a:off x="299188" y="1463495"/>
          <a:ext cx="543978" cy="5439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739AA4-5D6E-46B1-9343-7231E8B01E2D}">
      <dsp:nvSpPr>
        <dsp:cNvPr id="0" name=""/>
        <dsp:cNvSpPr/>
      </dsp:nvSpPr>
      <dsp:spPr>
        <a:xfrm>
          <a:off x="1142355" y="1240958"/>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a:t>Gérer les prix pour rester compétitif et garder ses parts de marché</a:t>
          </a:r>
          <a:endParaRPr lang="en-US" sz="1900" kern="1200"/>
        </a:p>
      </dsp:txBody>
      <dsp:txXfrm>
        <a:off x="1142355" y="1240958"/>
        <a:ext cx="6097790" cy="989052"/>
      </dsp:txXfrm>
    </dsp:sp>
    <dsp:sp modelId="{4EA8DF10-2EEE-44E3-81BF-19FEF06FB88E}">
      <dsp:nvSpPr>
        <dsp:cNvPr id="0" name=""/>
        <dsp:cNvSpPr/>
      </dsp:nvSpPr>
      <dsp:spPr>
        <a:xfrm>
          <a:off x="0" y="2477273"/>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C2849D-C8B9-4CF8-90E0-84342CD301D2}">
      <dsp:nvSpPr>
        <dsp:cNvPr id="0" name=""/>
        <dsp:cNvSpPr/>
      </dsp:nvSpPr>
      <dsp:spPr>
        <a:xfrm>
          <a:off x="299188" y="2699810"/>
          <a:ext cx="543978" cy="5439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80492E-F4A5-42A7-B3A1-D98EF8256C7D}">
      <dsp:nvSpPr>
        <dsp:cNvPr id="0" name=""/>
        <dsp:cNvSpPr/>
      </dsp:nvSpPr>
      <dsp:spPr>
        <a:xfrm>
          <a:off x="1142355" y="2477273"/>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dirty="0"/>
            <a:t>Etudier la rentabilité de chaque produit pour aiguiller l’entreprise sur ses choix stratégiques</a:t>
          </a:r>
          <a:endParaRPr lang="en-US" sz="1900" kern="1200" dirty="0"/>
        </a:p>
      </dsp:txBody>
      <dsp:txXfrm>
        <a:off x="1142355" y="2477273"/>
        <a:ext cx="6097790" cy="989052"/>
      </dsp:txXfrm>
    </dsp:sp>
    <dsp:sp modelId="{6745C8F8-CB0B-4B9D-8E78-E4CFD4995A92}">
      <dsp:nvSpPr>
        <dsp:cNvPr id="0" name=""/>
        <dsp:cNvSpPr/>
      </dsp:nvSpPr>
      <dsp:spPr>
        <a:xfrm>
          <a:off x="0" y="3713589"/>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DE5944-3797-4865-88A6-6F93365CE552}">
      <dsp:nvSpPr>
        <dsp:cNvPr id="0" name=""/>
        <dsp:cNvSpPr/>
      </dsp:nvSpPr>
      <dsp:spPr>
        <a:xfrm>
          <a:off x="299188" y="3936125"/>
          <a:ext cx="543978" cy="5439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4EDAC2-20B0-40A3-8B95-0AFA143AB44C}">
      <dsp:nvSpPr>
        <dsp:cNvPr id="0" name=""/>
        <dsp:cNvSpPr/>
      </dsp:nvSpPr>
      <dsp:spPr>
        <a:xfrm>
          <a:off x="1142355" y="3713589"/>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dirty="0"/>
            <a:t>Permettre de faire le choix entre l’augmentation des prix ou la baisse des coûts de production</a:t>
          </a:r>
          <a:endParaRPr lang="en-US" sz="1900" kern="1200" dirty="0"/>
        </a:p>
      </dsp:txBody>
      <dsp:txXfrm>
        <a:off x="1142355" y="3713589"/>
        <a:ext cx="6097790" cy="989052"/>
      </dsp:txXfrm>
    </dsp:sp>
    <dsp:sp modelId="{9F0407C0-F9F1-4048-AEF9-86A1912FDD8F}">
      <dsp:nvSpPr>
        <dsp:cNvPr id="0" name=""/>
        <dsp:cNvSpPr/>
      </dsp:nvSpPr>
      <dsp:spPr>
        <a:xfrm>
          <a:off x="0" y="4949904"/>
          <a:ext cx="7240146" cy="9890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E1F64-15DF-45BF-ACD9-8D7EE4548C28}">
      <dsp:nvSpPr>
        <dsp:cNvPr id="0" name=""/>
        <dsp:cNvSpPr/>
      </dsp:nvSpPr>
      <dsp:spPr>
        <a:xfrm>
          <a:off x="299188" y="5172441"/>
          <a:ext cx="543978" cy="5439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91D476-2F62-4910-B40C-D3A74B139B5B}">
      <dsp:nvSpPr>
        <dsp:cNvPr id="0" name=""/>
        <dsp:cNvSpPr/>
      </dsp:nvSpPr>
      <dsp:spPr>
        <a:xfrm>
          <a:off x="1142355" y="4949904"/>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fr-FR" sz="1900" kern="1200" dirty="0"/>
            <a:t>Permettre de mieux anticiper les périodes de crise en utilisant l’effet tampon</a:t>
          </a:r>
          <a:endParaRPr lang="en-US" sz="1900" kern="1200" dirty="0"/>
        </a:p>
      </dsp:txBody>
      <dsp:txXfrm>
        <a:off x="1142355" y="4949904"/>
        <a:ext cx="6097790" cy="9890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D971C-8DA9-4A90-B99A-FDCC40483B46}">
      <dsp:nvSpPr>
        <dsp:cNvPr id="0" name=""/>
        <dsp:cNvSpPr/>
      </dsp:nvSpPr>
      <dsp:spPr>
        <a:xfrm>
          <a:off x="0" y="1922"/>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AB912-C607-4BDD-8BD5-1FCD374FD660}">
      <dsp:nvSpPr>
        <dsp:cNvPr id="0" name=""/>
        <dsp:cNvSpPr/>
      </dsp:nvSpPr>
      <dsp:spPr>
        <a:xfrm>
          <a:off x="247831" y="186259"/>
          <a:ext cx="450602" cy="450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CE500A-EC28-46BF-B665-F74C920474F2}">
      <dsp:nvSpPr>
        <dsp:cNvPr id="0" name=""/>
        <dsp:cNvSpPr/>
      </dsp:nvSpPr>
      <dsp:spPr>
        <a:xfrm>
          <a:off x="946264" y="1922"/>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Analyser les offres concurrentes</a:t>
          </a:r>
          <a:endParaRPr lang="en-US" sz="1900" kern="1200"/>
        </a:p>
      </dsp:txBody>
      <dsp:txXfrm>
        <a:off x="946264" y="1922"/>
        <a:ext cx="6293881" cy="819276"/>
      </dsp:txXfrm>
    </dsp:sp>
    <dsp:sp modelId="{DCAE3A65-0704-43E4-9113-10ADB249FACE}">
      <dsp:nvSpPr>
        <dsp:cNvPr id="0" name=""/>
        <dsp:cNvSpPr/>
      </dsp:nvSpPr>
      <dsp:spPr>
        <a:xfrm>
          <a:off x="0" y="1026018"/>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FFEF01-9A68-46EA-8BB6-59C360FC1614}">
      <dsp:nvSpPr>
        <dsp:cNvPr id="0" name=""/>
        <dsp:cNvSpPr/>
      </dsp:nvSpPr>
      <dsp:spPr>
        <a:xfrm>
          <a:off x="247831" y="1210355"/>
          <a:ext cx="450602" cy="450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D7FF4B-FF75-4FD1-B7E9-17ED80DE0AB2}">
      <dsp:nvSpPr>
        <dsp:cNvPr id="0" name=""/>
        <dsp:cNvSpPr/>
      </dsp:nvSpPr>
      <dsp:spPr>
        <a:xfrm>
          <a:off x="946264" y="1026018"/>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Se démarquer en proposant des offres différentes grâce aux partenaires</a:t>
          </a:r>
          <a:endParaRPr lang="en-US" sz="1900" kern="1200"/>
        </a:p>
      </dsp:txBody>
      <dsp:txXfrm>
        <a:off x="946264" y="1026018"/>
        <a:ext cx="6293881" cy="819276"/>
      </dsp:txXfrm>
    </dsp:sp>
    <dsp:sp modelId="{4FF504E4-90B6-4A0D-AAA1-2111809C74BD}">
      <dsp:nvSpPr>
        <dsp:cNvPr id="0" name=""/>
        <dsp:cNvSpPr/>
      </dsp:nvSpPr>
      <dsp:spPr>
        <a:xfrm>
          <a:off x="0" y="2050113"/>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FD4AD2-A296-4DE9-941E-809B7E858BB8}">
      <dsp:nvSpPr>
        <dsp:cNvPr id="0" name=""/>
        <dsp:cNvSpPr/>
      </dsp:nvSpPr>
      <dsp:spPr>
        <a:xfrm>
          <a:off x="247831" y="2234451"/>
          <a:ext cx="450602" cy="4506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22FE61-0138-4EF3-91FD-1C9F9E9475A2}">
      <dsp:nvSpPr>
        <dsp:cNvPr id="0" name=""/>
        <dsp:cNvSpPr/>
      </dsp:nvSpPr>
      <dsp:spPr>
        <a:xfrm>
          <a:off x="946264" y="2050113"/>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Proposer des services complémentaires (garanties, formations, etc…)</a:t>
          </a:r>
          <a:endParaRPr lang="en-US" sz="1900" kern="1200"/>
        </a:p>
      </dsp:txBody>
      <dsp:txXfrm>
        <a:off x="946264" y="2050113"/>
        <a:ext cx="6293881" cy="819276"/>
      </dsp:txXfrm>
    </dsp:sp>
    <dsp:sp modelId="{05CFEBEA-62A2-46D9-B6FC-5AA7A6D7F4E6}">
      <dsp:nvSpPr>
        <dsp:cNvPr id="0" name=""/>
        <dsp:cNvSpPr/>
      </dsp:nvSpPr>
      <dsp:spPr>
        <a:xfrm>
          <a:off x="0" y="3074209"/>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9474D5-F719-4D27-95AF-D63756B70ED4}">
      <dsp:nvSpPr>
        <dsp:cNvPr id="0" name=""/>
        <dsp:cNvSpPr/>
      </dsp:nvSpPr>
      <dsp:spPr>
        <a:xfrm>
          <a:off x="247831" y="3258546"/>
          <a:ext cx="450602" cy="4506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5BEB4-08C6-4DEC-B5A6-416B73580354}">
      <dsp:nvSpPr>
        <dsp:cNvPr id="0" name=""/>
        <dsp:cNvSpPr/>
      </dsp:nvSpPr>
      <dsp:spPr>
        <a:xfrm>
          <a:off x="946264" y="3074209"/>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Négocier des volumes stables ou croissants pour gérer la capacité de production</a:t>
          </a:r>
          <a:endParaRPr lang="en-US" sz="1900" kern="1200"/>
        </a:p>
      </dsp:txBody>
      <dsp:txXfrm>
        <a:off x="946264" y="3074209"/>
        <a:ext cx="6293881" cy="819276"/>
      </dsp:txXfrm>
    </dsp:sp>
    <dsp:sp modelId="{FC2E95C0-8029-46F9-8988-77B3A46F6258}">
      <dsp:nvSpPr>
        <dsp:cNvPr id="0" name=""/>
        <dsp:cNvSpPr/>
      </dsp:nvSpPr>
      <dsp:spPr>
        <a:xfrm>
          <a:off x="0" y="4098305"/>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E5996-15B1-401C-B743-72FEAD230F08}">
      <dsp:nvSpPr>
        <dsp:cNvPr id="0" name=""/>
        <dsp:cNvSpPr/>
      </dsp:nvSpPr>
      <dsp:spPr>
        <a:xfrm>
          <a:off x="247831" y="4282642"/>
          <a:ext cx="450602" cy="4506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C12A05-E721-476B-A0C1-7AF0B586A0A0}">
      <dsp:nvSpPr>
        <dsp:cNvPr id="0" name=""/>
        <dsp:cNvSpPr/>
      </dsp:nvSpPr>
      <dsp:spPr>
        <a:xfrm>
          <a:off x="946264" y="4098305"/>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Négocier des contrats à long terme pour éviter la volatilité du marché (matières premières, énergies)</a:t>
          </a:r>
          <a:endParaRPr lang="en-US" sz="1900" kern="1200"/>
        </a:p>
      </dsp:txBody>
      <dsp:txXfrm>
        <a:off x="946264" y="4098305"/>
        <a:ext cx="6293881" cy="819276"/>
      </dsp:txXfrm>
    </dsp:sp>
    <dsp:sp modelId="{B5A7BF73-E126-4669-954C-25751DAE666D}">
      <dsp:nvSpPr>
        <dsp:cNvPr id="0" name=""/>
        <dsp:cNvSpPr/>
      </dsp:nvSpPr>
      <dsp:spPr>
        <a:xfrm>
          <a:off x="0" y="5122400"/>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A0B806-FB37-4EF8-BE1B-7436718783E0}">
      <dsp:nvSpPr>
        <dsp:cNvPr id="0" name=""/>
        <dsp:cNvSpPr/>
      </dsp:nvSpPr>
      <dsp:spPr>
        <a:xfrm>
          <a:off x="247831" y="5306738"/>
          <a:ext cx="450602" cy="4506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8E12A1-E6D5-468E-905A-856BDC37080E}">
      <dsp:nvSpPr>
        <dsp:cNvPr id="0" name=""/>
        <dsp:cNvSpPr/>
      </dsp:nvSpPr>
      <dsp:spPr>
        <a:xfrm>
          <a:off x="946264" y="5122400"/>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S’adapter à des besoins spécifiques pour peser dans les négociations et proposer une offre nouvelle</a:t>
          </a:r>
          <a:endParaRPr lang="en-US" sz="1900" kern="1200"/>
        </a:p>
      </dsp:txBody>
      <dsp:txXfrm>
        <a:off x="946264" y="5122400"/>
        <a:ext cx="6293881" cy="81927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9FD6D-F0BF-4766-9743-67D51F54BDB1}">
      <dsp:nvSpPr>
        <dsp:cNvPr id="0" name=""/>
        <dsp:cNvSpPr/>
      </dsp:nvSpPr>
      <dsp:spPr>
        <a:xfrm>
          <a:off x="0" y="725"/>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C3A09C-C0C4-49AB-820A-70EE90B8EDD0}">
      <dsp:nvSpPr>
        <dsp:cNvPr id="0" name=""/>
        <dsp:cNvSpPr/>
      </dsp:nvSpPr>
      <dsp:spPr>
        <a:xfrm>
          <a:off x="513571" y="382720"/>
          <a:ext cx="933766" cy="933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A1DC53-6A0C-46F2-9D18-BE050492A3A2}">
      <dsp:nvSpPr>
        <dsp:cNvPr id="0" name=""/>
        <dsp:cNvSpPr/>
      </dsp:nvSpPr>
      <dsp:spPr>
        <a:xfrm>
          <a:off x="1960909" y="725"/>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fr-FR" sz="2500" kern="1200"/>
            <a:t>La Préparation</a:t>
          </a:r>
          <a:endParaRPr lang="en-US" sz="2500" kern="1200"/>
        </a:p>
      </dsp:txBody>
      <dsp:txXfrm>
        <a:off x="1960909" y="725"/>
        <a:ext cx="5279236" cy="1697756"/>
      </dsp:txXfrm>
    </dsp:sp>
    <dsp:sp modelId="{94C4F945-1403-48CD-BB5A-ED5750B5A852}">
      <dsp:nvSpPr>
        <dsp:cNvPr id="0" name=""/>
        <dsp:cNvSpPr/>
      </dsp:nvSpPr>
      <dsp:spPr>
        <a:xfrm>
          <a:off x="0" y="2122921"/>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B62289-661E-45F8-B98C-5D7938C3A2CD}">
      <dsp:nvSpPr>
        <dsp:cNvPr id="0" name=""/>
        <dsp:cNvSpPr/>
      </dsp:nvSpPr>
      <dsp:spPr>
        <a:xfrm>
          <a:off x="513571" y="2504916"/>
          <a:ext cx="933766" cy="933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1F7CF9-23A4-4E7E-8B98-06511F96007F}">
      <dsp:nvSpPr>
        <dsp:cNvPr id="0" name=""/>
        <dsp:cNvSpPr/>
      </dsp:nvSpPr>
      <dsp:spPr>
        <a:xfrm>
          <a:off x="1960909" y="2122921"/>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fr-FR" sz="2500" kern="1200"/>
            <a:t>Les Techniques de persuasions et d’argumentation</a:t>
          </a:r>
          <a:endParaRPr lang="en-US" sz="2500" kern="1200"/>
        </a:p>
      </dsp:txBody>
      <dsp:txXfrm>
        <a:off x="1960909" y="2122921"/>
        <a:ext cx="5279236" cy="1697756"/>
      </dsp:txXfrm>
    </dsp:sp>
    <dsp:sp modelId="{118B5BFE-9B55-41B1-9411-93210A96472C}">
      <dsp:nvSpPr>
        <dsp:cNvPr id="0" name=""/>
        <dsp:cNvSpPr/>
      </dsp:nvSpPr>
      <dsp:spPr>
        <a:xfrm>
          <a:off x="0" y="4245117"/>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D8F70-9CB9-421A-9B26-F994D14BD175}">
      <dsp:nvSpPr>
        <dsp:cNvPr id="0" name=""/>
        <dsp:cNvSpPr/>
      </dsp:nvSpPr>
      <dsp:spPr>
        <a:xfrm>
          <a:off x="513571" y="4627112"/>
          <a:ext cx="933766" cy="933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A7F7FB-CF25-42FE-8282-2BDFF84679C9}">
      <dsp:nvSpPr>
        <dsp:cNvPr id="0" name=""/>
        <dsp:cNvSpPr/>
      </dsp:nvSpPr>
      <dsp:spPr>
        <a:xfrm>
          <a:off x="1960909" y="4245117"/>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fr-FR" sz="2500" kern="1200"/>
            <a:t>La gestion des objections et la résolution des conflits</a:t>
          </a:r>
          <a:endParaRPr lang="en-US" sz="2500" kern="1200"/>
        </a:p>
      </dsp:txBody>
      <dsp:txXfrm>
        <a:off x="1960909" y="4245117"/>
        <a:ext cx="5279236" cy="1697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4AA40-7B7B-47B7-B278-3F62FEAA8727}">
      <dsp:nvSpPr>
        <dsp:cNvPr id="0" name=""/>
        <dsp:cNvSpPr/>
      </dsp:nvSpPr>
      <dsp:spPr>
        <a:xfrm>
          <a:off x="0" y="1738"/>
          <a:ext cx="11033029" cy="8812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EBB63-0E1F-4B23-AD00-4DBF789CF7AC}">
      <dsp:nvSpPr>
        <dsp:cNvPr id="0" name=""/>
        <dsp:cNvSpPr/>
      </dsp:nvSpPr>
      <dsp:spPr>
        <a:xfrm>
          <a:off x="266566" y="200011"/>
          <a:ext cx="484665" cy="484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E3245A-BC89-46E4-8A9C-3E2050E381B6}">
      <dsp:nvSpPr>
        <dsp:cNvPr id="0" name=""/>
        <dsp:cNvSpPr/>
      </dsp:nvSpPr>
      <dsp:spPr>
        <a:xfrm>
          <a:off x="1017798" y="1738"/>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77900">
            <a:lnSpc>
              <a:spcPct val="90000"/>
            </a:lnSpc>
            <a:spcBef>
              <a:spcPct val="0"/>
            </a:spcBef>
            <a:spcAft>
              <a:spcPct val="35000"/>
            </a:spcAft>
            <a:buNone/>
          </a:pPr>
          <a:r>
            <a:rPr lang="fr-FR" sz="2200" kern="1200"/>
            <a:t>Regroupe les activités économiques qui ont pour mission de transformer des ressources naturelles en vue de produire des biens matériels.</a:t>
          </a:r>
          <a:endParaRPr lang="en-US" sz="2200" kern="1200"/>
        </a:p>
      </dsp:txBody>
      <dsp:txXfrm>
        <a:off x="1017798" y="1738"/>
        <a:ext cx="10015230" cy="881210"/>
      </dsp:txXfrm>
    </dsp:sp>
    <dsp:sp modelId="{1E7D77CF-A9EB-4B07-BBDB-929066794104}">
      <dsp:nvSpPr>
        <dsp:cNvPr id="0" name=""/>
        <dsp:cNvSpPr/>
      </dsp:nvSpPr>
      <dsp:spPr>
        <a:xfrm>
          <a:off x="0" y="1103252"/>
          <a:ext cx="11033029" cy="8812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6CE3ED-C8DD-4B7D-82D1-CCA86CDD9E8B}">
      <dsp:nvSpPr>
        <dsp:cNvPr id="0" name=""/>
        <dsp:cNvSpPr/>
      </dsp:nvSpPr>
      <dsp:spPr>
        <a:xfrm>
          <a:off x="266566" y="1301524"/>
          <a:ext cx="484665" cy="4846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F98B15-A016-49D6-920F-352B324589B7}">
      <dsp:nvSpPr>
        <dsp:cNvPr id="0" name=""/>
        <dsp:cNvSpPr/>
      </dsp:nvSpPr>
      <dsp:spPr>
        <a:xfrm>
          <a:off x="1017798" y="1103252"/>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77900">
            <a:lnSpc>
              <a:spcPct val="90000"/>
            </a:lnSpc>
            <a:spcBef>
              <a:spcPct val="0"/>
            </a:spcBef>
            <a:spcAft>
              <a:spcPct val="35000"/>
            </a:spcAft>
            <a:buNone/>
          </a:pPr>
          <a:r>
            <a:rPr lang="fr-FR" sz="2200" kern="1200"/>
            <a:t>Secteur secondaire</a:t>
          </a:r>
          <a:endParaRPr lang="en-US" sz="2200" kern="1200"/>
        </a:p>
      </dsp:txBody>
      <dsp:txXfrm>
        <a:off x="1017798" y="1103252"/>
        <a:ext cx="10015230" cy="881210"/>
      </dsp:txXfrm>
    </dsp:sp>
    <dsp:sp modelId="{6330B5E7-FE50-46E3-B3F6-A732737D6F93}">
      <dsp:nvSpPr>
        <dsp:cNvPr id="0" name=""/>
        <dsp:cNvSpPr/>
      </dsp:nvSpPr>
      <dsp:spPr>
        <a:xfrm>
          <a:off x="0" y="2204765"/>
          <a:ext cx="11033029" cy="8812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8B7CE4-99FA-42D7-BA2F-92C93592F804}">
      <dsp:nvSpPr>
        <dsp:cNvPr id="0" name=""/>
        <dsp:cNvSpPr/>
      </dsp:nvSpPr>
      <dsp:spPr>
        <a:xfrm>
          <a:off x="266566" y="2403038"/>
          <a:ext cx="484665" cy="4846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807917-E819-4E5B-8F0B-44F7671DC140}">
      <dsp:nvSpPr>
        <dsp:cNvPr id="0" name=""/>
        <dsp:cNvSpPr/>
      </dsp:nvSpPr>
      <dsp:spPr>
        <a:xfrm>
          <a:off x="1017798" y="2204765"/>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77900">
            <a:lnSpc>
              <a:spcPct val="90000"/>
            </a:lnSpc>
            <a:spcBef>
              <a:spcPct val="0"/>
            </a:spcBef>
            <a:spcAft>
              <a:spcPct val="35000"/>
            </a:spcAft>
            <a:buNone/>
          </a:pPr>
          <a:r>
            <a:rPr lang="fr-FR" sz="2200" kern="1200"/>
            <a:t>Types d’industrie : Alimentation, Construction, Electronique, Energie, Défense, etc…</a:t>
          </a:r>
          <a:endParaRPr lang="en-US" sz="2200" kern="1200"/>
        </a:p>
      </dsp:txBody>
      <dsp:txXfrm>
        <a:off x="1017798" y="2204765"/>
        <a:ext cx="10015230" cy="881210"/>
      </dsp:txXfrm>
    </dsp:sp>
    <dsp:sp modelId="{7B79408F-34B6-4C75-AE36-0016E2446FA6}">
      <dsp:nvSpPr>
        <dsp:cNvPr id="0" name=""/>
        <dsp:cNvSpPr/>
      </dsp:nvSpPr>
      <dsp:spPr>
        <a:xfrm>
          <a:off x="0" y="3306279"/>
          <a:ext cx="11033029" cy="8812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05349-499E-4ED8-B3DD-C4363F8258CC}">
      <dsp:nvSpPr>
        <dsp:cNvPr id="0" name=""/>
        <dsp:cNvSpPr/>
      </dsp:nvSpPr>
      <dsp:spPr>
        <a:xfrm>
          <a:off x="266566" y="3504551"/>
          <a:ext cx="484665" cy="4846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06C404-96AB-47C4-B0E2-C1417A9DDAE6}">
      <dsp:nvSpPr>
        <dsp:cNvPr id="0" name=""/>
        <dsp:cNvSpPr/>
      </dsp:nvSpPr>
      <dsp:spPr>
        <a:xfrm>
          <a:off x="1017798" y="3306279"/>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77900">
            <a:lnSpc>
              <a:spcPct val="90000"/>
            </a:lnSpc>
            <a:spcBef>
              <a:spcPct val="0"/>
            </a:spcBef>
            <a:spcAft>
              <a:spcPct val="35000"/>
            </a:spcAft>
            <a:buNone/>
          </a:pPr>
          <a:r>
            <a:rPr lang="fr-FR" sz="2200" kern="1200"/>
            <a:t>Un marché caractéristique : Programme d’assez longue durée</a:t>
          </a:r>
          <a:endParaRPr lang="en-US" sz="2200" kern="1200"/>
        </a:p>
      </dsp:txBody>
      <dsp:txXfrm>
        <a:off x="1017798" y="3306279"/>
        <a:ext cx="10015230" cy="88121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5BFC7-EB60-475A-B895-EE9B3AA3DD6A}">
      <dsp:nvSpPr>
        <dsp:cNvPr id="0" name=""/>
        <dsp:cNvSpPr/>
      </dsp:nvSpPr>
      <dsp:spPr>
        <a:xfrm>
          <a:off x="0" y="802840"/>
          <a:ext cx="6177516" cy="10073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fr-FR" sz="4200" kern="1200"/>
            <a:t>Etude des clients </a:t>
          </a:r>
          <a:endParaRPr lang="en-US" sz="4200" kern="1200"/>
        </a:p>
      </dsp:txBody>
      <dsp:txXfrm>
        <a:off x="49176" y="852016"/>
        <a:ext cx="6079164" cy="909018"/>
      </dsp:txXfrm>
    </dsp:sp>
    <dsp:sp modelId="{69E26536-64B6-4F53-9118-FCDCE4E41FFD}">
      <dsp:nvSpPr>
        <dsp:cNvPr id="0" name=""/>
        <dsp:cNvSpPr/>
      </dsp:nvSpPr>
      <dsp:spPr>
        <a:xfrm>
          <a:off x="0" y="1931170"/>
          <a:ext cx="6177516" cy="1007370"/>
        </a:xfrm>
        <a:prstGeom prst="roundRect">
          <a:avLst/>
        </a:prstGeom>
        <a:solidFill>
          <a:schemeClr val="accent2">
            <a:hueOff val="747394"/>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fr-FR" sz="4200" kern="1200"/>
            <a:t>Leviers de négociations</a:t>
          </a:r>
          <a:endParaRPr lang="en-US" sz="4200" kern="1200"/>
        </a:p>
      </dsp:txBody>
      <dsp:txXfrm>
        <a:off x="49176" y="1980346"/>
        <a:ext cx="6079164" cy="909018"/>
      </dsp:txXfrm>
    </dsp:sp>
    <dsp:sp modelId="{C635E677-8BD0-4FCC-9DA2-491F708F6ED4}">
      <dsp:nvSpPr>
        <dsp:cNvPr id="0" name=""/>
        <dsp:cNvSpPr/>
      </dsp:nvSpPr>
      <dsp:spPr>
        <a:xfrm>
          <a:off x="0" y="3059500"/>
          <a:ext cx="6177516" cy="1007370"/>
        </a:xfrm>
        <a:prstGeom prst="roundRect">
          <a:avLst/>
        </a:prstGeom>
        <a:solidFill>
          <a:schemeClr val="accent2">
            <a:hueOff val="149478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fr-FR" sz="4200" kern="1200"/>
            <a:t>Besoin du client</a:t>
          </a:r>
          <a:endParaRPr lang="en-US" sz="4200" kern="1200"/>
        </a:p>
      </dsp:txBody>
      <dsp:txXfrm>
        <a:off x="49176" y="3108676"/>
        <a:ext cx="6079164" cy="90901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C5344-96C5-4CAD-8718-0DE9A2911EB9}">
      <dsp:nvSpPr>
        <dsp:cNvPr id="0" name=""/>
        <dsp:cNvSpPr/>
      </dsp:nvSpPr>
      <dsp:spPr>
        <a:xfrm>
          <a:off x="601934"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9DEE8-5689-40B2-8947-721621E9AA44}">
      <dsp:nvSpPr>
        <dsp:cNvPr id="0" name=""/>
        <dsp:cNvSpPr/>
      </dsp:nvSpPr>
      <dsp:spPr>
        <a:xfrm>
          <a:off x="910952" y="1092807"/>
          <a:ext cx="831972" cy="831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B9A834-0B97-473D-8461-6C25D0302526}">
      <dsp:nvSpPr>
        <dsp:cNvPr id="0" name=""/>
        <dsp:cNvSpPr/>
      </dsp:nvSpPr>
      <dsp:spPr>
        <a:xfrm>
          <a:off x="138406"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fr-FR" sz="2100" kern="1200"/>
            <a:t>Leur historique</a:t>
          </a:r>
          <a:endParaRPr lang="en-US" sz="2100" kern="1200"/>
        </a:p>
      </dsp:txBody>
      <dsp:txXfrm>
        <a:off x="138406" y="2685440"/>
        <a:ext cx="2377064" cy="720000"/>
      </dsp:txXfrm>
    </dsp:sp>
    <dsp:sp modelId="{EC014002-FA07-4A3D-AD3E-B92EA023AF86}">
      <dsp:nvSpPr>
        <dsp:cNvPr id="0" name=""/>
        <dsp:cNvSpPr/>
      </dsp:nvSpPr>
      <dsp:spPr>
        <a:xfrm>
          <a:off x="3394984"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CBD329-FF78-4535-A44E-2C73C2181530}">
      <dsp:nvSpPr>
        <dsp:cNvPr id="0" name=""/>
        <dsp:cNvSpPr/>
      </dsp:nvSpPr>
      <dsp:spPr>
        <a:xfrm>
          <a:off x="3704002" y="1092807"/>
          <a:ext cx="831972" cy="831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426F8C-C688-41D0-89FA-11C89EBF9273}">
      <dsp:nvSpPr>
        <dsp:cNvPr id="0" name=""/>
        <dsp:cNvSpPr/>
      </dsp:nvSpPr>
      <dsp:spPr>
        <a:xfrm>
          <a:off x="2931457"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fr-FR" sz="2100" kern="1200"/>
            <a:t>Leur structure opérationnelle </a:t>
          </a:r>
          <a:endParaRPr lang="en-US" sz="2100" kern="1200"/>
        </a:p>
      </dsp:txBody>
      <dsp:txXfrm>
        <a:off x="2931457" y="2685440"/>
        <a:ext cx="2377064" cy="720000"/>
      </dsp:txXfrm>
    </dsp:sp>
    <dsp:sp modelId="{311CA646-1613-4EF9-83AE-BF15BF310376}">
      <dsp:nvSpPr>
        <dsp:cNvPr id="0" name=""/>
        <dsp:cNvSpPr/>
      </dsp:nvSpPr>
      <dsp:spPr>
        <a:xfrm>
          <a:off x="6188035"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EDCB6-CBA0-4E9B-83AF-E644ED84DA77}">
      <dsp:nvSpPr>
        <dsp:cNvPr id="0" name=""/>
        <dsp:cNvSpPr/>
      </dsp:nvSpPr>
      <dsp:spPr>
        <a:xfrm>
          <a:off x="6497053" y="1092807"/>
          <a:ext cx="831972" cy="8319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7A717-90EE-4BE4-AADC-4A1FD6ED5219}">
      <dsp:nvSpPr>
        <dsp:cNvPr id="0" name=""/>
        <dsp:cNvSpPr/>
      </dsp:nvSpPr>
      <dsp:spPr>
        <a:xfrm>
          <a:off x="5724507"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fr-FR" sz="2100" kern="1200"/>
            <a:t>Leur position sur le marché </a:t>
          </a:r>
          <a:endParaRPr lang="en-US" sz="2100" kern="1200"/>
        </a:p>
      </dsp:txBody>
      <dsp:txXfrm>
        <a:off x="5724507" y="2685440"/>
        <a:ext cx="2377064" cy="720000"/>
      </dsp:txXfrm>
    </dsp:sp>
    <dsp:sp modelId="{D8ACB2A9-1C0A-496C-8EDB-2631B84CEB4C}">
      <dsp:nvSpPr>
        <dsp:cNvPr id="0" name=""/>
        <dsp:cNvSpPr/>
      </dsp:nvSpPr>
      <dsp:spPr>
        <a:xfrm>
          <a:off x="8981085"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87999-F422-4B40-BEB7-B5C2AEACD535}">
      <dsp:nvSpPr>
        <dsp:cNvPr id="0" name=""/>
        <dsp:cNvSpPr/>
      </dsp:nvSpPr>
      <dsp:spPr>
        <a:xfrm>
          <a:off x="9290104" y="1092807"/>
          <a:ext cx="831972" cy="8319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DBAA6B-723E-44A9-A891-AB2638E3250C}">
      <dsp:nvSpPr>
        <dsp:cNvPr id="0" name=""/>
        <dsp:cNvSpPr/>
      </dsp:nvSpPr>
      <dsp:spPr>
        <a:xfrm>
          <a:off x="8517558"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fr-FR" sz="2100" kern="1200"/>
            <a:t>Leurs projets futurs </a:t>
          </a:r>
          <a:endParaRPr lang="en-US" sz="2100" kern="1200"/>
        </a:p>
      </dsp:txBody>
      <dsp:txXfrm>
        <a:off x="8517558" y="2685440"/>
        <a:ext cx="2377064"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9D1901-F17F-8E41-B29D-15FFE4C2A0C9}">
      <dsp:nvSpPr>
        <dsp:cNvPr id="0" name=""/>
        <dsp:cNvSpPr/>
      </dsp:nvSpPr>
      <dsp:spPr>
        <a:xfrm>
          <a:off x="5376985" y="1596844"/>
          <a:ext cx="3069638" cy="730434"/>
        </a:xfrm>
        <a:custGeom>
          <a:avLst/>
          <a:gdLst/>
          <a:ahLst/>
          <a:cxnLst/>
          <a:rect l="0" t="0" r="0" b="0"/>
          <a:pathLst>
            <a:path>
              <a:moveTo>
                <a:pt x="0" y="0"/>
              </a:moveTo>
              <a:lnTo>
                <a:pt x="0" y="497769"/>
              </a:lnTo>
              <a:lnTo>
                <a:pt x="3069638" y="497769"/>
              </a:lnTo>
              <a:lnTo>
                <a:pt x="3069638" y="7304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7728B0-C399-914E-BCE6-FDAD21668FE3}">
      <dsp:nvSpPr>
        <dsp:cNvPr id="0" name=""/>
        <dsp:cNvSpPr/>
      </dsp:nvSpPr>
      <dsp:spPr>
        <a:xfrm>
          <a:off x="5331265" y="1596844"/>
          <a:ext cx="91440" cy="730434"/>
        </a:xfrm>
        <a:custGeom>
          <a:avLst/>
          <a:gdLst/>
          <a:ahLst/>
          <a:cxnLst/>
          <a:rect l="0" t="0" r="0" b="0"/>
          <a:pathLst>
            <a:path>
              <a:moveTo>
                <a:pt x="45720" y="0"/>
              </a:moveTo>
              <a:lnTo>
                <a:pt x="45720" y="7304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EF92C-A781-DA4F-B861-9D9B67897998}">
      <dsp:nvSpPr>
        <dsp:cNvPr id="0" name=""/>
        <dsp:cNvSpPr/>
      </dsp:nvSpPr>
      <dsp:spPr>
        <a:xfrm>
          <a:off x="2307346" y="1596844"/>
          <a:ext cx="3069638" cy="730434"/>
        </a:xfrm>
        <a:custGeom>
          <a:avLst/>
          <a:gdLst/>
          <a:ahLst/>
          <a:cxnLst/>
          <a:rect l="0" t="0" r="0" b="0"/>
          <a:pathLst>
            <a:path>
              <a:moveTo>
                <a:pt x="3069638" y="0"/>
              </a:moveTo>
              <a:lnTo>
                <a:pt x="3069638" y="497769"/>
              </a:lnTo>
              <a:lnTo>
                <a:pt x="0" y="497769"/>
              </a:lnTo>
              <a:lnTo>
                <a:pt x="0" y="7304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C32204-7EB3-BE44-B851-77F08548D3C5}">
      <dsp:nvSpPr>
        <dsp:cNvPr id="0" name=""/>
        <dsp:cNvSpPr/>
      </dsp:nvSpPr>
      <dsp:spPr>
        <a:xfrm>
          <a:off x="1051585" y="2027"/>
          <a:ext cx="2511522" cy="1594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66C2A-E076-214B-A526-5F31B4F57CDF}">
      <dsp:nvSpPr>
        <dsp:cNvPr id="0" name=""/>
        <dsp:cNvSpPr/>
      </dsp:nvSpPr>
      <dsp:spPr>
        <a:xfrm>
          <a:off x="1330643" y="267133"/>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fr-FR" sz="3100" kern="1200" dirty="0"/>
            <a:t>Le contexte industriel</a:t>
          </a:r>
          <a:endParaRPr lang="en-US" sz="3100" kern="1200" dirty="0"/>
        </a:p>
      </dsp:txBody>
      <dsp:txXfrm>
        <a:off x="1377354" y="313844"/>
        <a:ext cx="2418100" cy="1501394"/>
      </dsp:txXfrm>
    </dsp:sp>
    <dsp:sp modelId="{7305DB4E-BD5F-E844-A39D-0D4C811DA086}">
      <dsp:nvSpPr>
        <dsp:cNvPr id="0" name=""/>
        <dsp:cNvSpPr/>
      </dsp:nvSpPr>
      <dsp:spPr>
        <a:xfrm>
          <a:off x="4121224" y="2027"/>
          <a:ext cx="2511522" cy="1594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29B2BC-0720-0A47-8462-31215073EC47}">
      <dsp:nvSpPr>
        <dsp:cNvPr id="0" name=""/>
        <dsp:cNvSpPr/>
      </dsp:nvSpPr>
      <dsp:spPr>
        <a:xfrm>
          <a:off x="4400282" y="267133"/>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Les </a:t>
          </a:r>
          <a:r>
            <a:rPr lang="en-US" sz="3100" kern="1200" dirty="0" err="1"/>
            <a:t>contraintes</a:t>
          </a:r>
          <a:endParaRPr lang="en-US" sz="3100" kern="1200" dirty="0"/>
        </a:p>
      </dsp:txBody>
      <dsp:txXfrm>
        <a:off x="4446993" y="313844"/>
        <a:ext cx="2418100" cy="1501394"/>
      </dsp:txXfrm>
    </dsp:sp>
    <dsp:sp modelId="{2302AC9D-9E39-374A-ACAA-55CE6549E1E1}">
      <dsp:nvSpPr>
        <dsp:cNvPr id="0" name=""/>
        <dsp:cNvSpPr/>
      </dsp:nvSpPr>
      <dsp:spPr>
        <a:xfrm>
          <a:off x="1051585" y="2327279"/>
          <a:ext cx="2511522" cy="15948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A061F-A17D-5845-B322-81FC31FA213C}">
      <dsp:nvSpPr>
        <dsp:cNvPr id="0" name=""/>
        <dsp:cNvSpPr/>
      </dsp:nvSpPr>
      <dsp:spPr>
        <a:xfrm>
          <a:off x="1330643" y="2592384"/>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Les</a:t>
          </a:r>
          <a:r>
            <a:rPr lang="en-US" sz="3100" kern="1200" baseline="0" dirty="0"/>
            <a:t> </a:t>
          </a:r>
          <a:r>
            <a:rPr lang="en-US" sz="3100" kern="1200" baseline="0" dirty="0" err="1"/>
            <a:t>délais</a:t>
          </a:r>
          <a:endParaRPr lang="en-US" sz="3100" kern="1200" dirty="0"/>
        </a:p>
      </dsp:txBody>
      <dsp:txXfrm>
        <a:off x="1377354" y="2639095"/>
        <a:ext cx="2418100" cy="1501394"/>
      </dsp:txXfrm>
    </dsp:sp>
    <dsp:sp modelId="{B5E9C4B3-9037-6547-8728-6B0C3E9549B0}">
      <dsp:nvSpPr>
        <dsp:cNvPr id="0" name=""/>
        <dsp:cNvSpPr/>
      </dsp:nvSpPr>
      <dsp:spPr>
        <a:xfrm>
          <a:off x="4121224" y="2327279"/>
          <a:ext cx="2511522" cy="15948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116DF-C291-7344-8401-686B96687F0E}">
      <dsp:nvSpPr>
        <dsp:cNvPr id="0" name=""/>
        <dsp:cNvSpPr/>
      </dsp:nvSpPr>
      <dsp:spPr>
        <a:xfrm>
          <a:off x="4400282" y="2592384"/>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La</a:t>
          </a:r>
          <a:r>
            <a:rPr lang="en-US" sz="3100" kern="1200" baseline="0" dirty="0"/>
            <a:t> </a:t>
          </a:r>
          <a:r>
            <a:rPr lang="en-US" sz="3100" kern="1200" baseline="0" dirty="0" err="1"/>
            <a:t>qualité</a:t>
          </a:r>
          <a:endParaRPr lang="en-US" sz="3100" kern="1200" dirty="0"/>
        </a:p>
      </dsp:txBody>
      <dsp:txXfrm>
        <a:off x="4446993" y="2639095"/>
        <a:ext cx="2418100" cy="1501394"/>
      </dsp:txXfrm>
    </dsp:sp>
    <dsp:sp modelId="{A94E01FA-0C96-724C-80CA-D41E67174605}">
      <dsp:nvSpPr>
        <dsp:cNvPr id="0" name=""/>
        <dsp:cNvSpPr/>
      </dsp:nvSpPr>
      <dsp:spPr>
        <a:xfrm>
          <a:off x="7190862" y="2327279"/>
          <a:ext cx="2511522" cy="15948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6631BD-3BEC-7D4A-8D99-B301F21F914C}">
      <dsp:nvSpPr>
        <dsp:cNvPr id="0" name=""/>
        <dsp:cNvSpPr/>
      </dsp:nvSpPr>
      <dsp:spPr>
        <a:xfrm>
          <a:off x="7469920" y="2592384"/>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Les</a:t>
          </a:r>
          <a:r>
            <a:rPr lang="en-US" sz="3100" kern="1200" baseline="0" dirty="0"/>
            <a:t> </a:t>
          </a:r>
          <a:r>
            <a:rPr lang="en-US" sz="3100" kern="1200" baseline="0" dirty="0" err="1"/>
            <a:t>limites</a:t>
          </a:r>
          <a:r>
            <a:rPr lang="en-US" sz="3100" kern="1200" baseline="0" dirty="0"/>
            <a:t> </a:t>
          </a:r>
          <a:r>
            <a:rPr lang="en-US" sz="3100" kern="1200" baseline="0" dirty="0" err="1"/>
            <a:t>budgétaires</a:t>
          </a:r>
          <a:endParaRPr lang="en-US" sz="3100" kern="1200" dirty="0"/>
        </a:p>
      </dsp:txBody>
      <dsp:txXfrm>
        <a:off x="7516631" y="2639095"/>
        <a:ext cx="2418100" cy="1501394"/>
      </dsp:txXfrm>
    </dsp:sp>
    <dsp:sp modelId="{0DF5CD4A-89DA-4D22-86B7-4052A108952E}">
      <dsp:nvSpPr>
        <dsp:cNvPr id="0" name=""/>
        <dsp:cNvSpPr/>
      </dsp:nvSpPr>
      <dsp:spPr>
        <a:xfrm>
          <a:off x="7190862" y="2027"/>
          <a:ext cx="2511522" cy="1594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16042-EABC-4695-8F65-97D659BF28F0}">
      <dsp:nvSpPr>
        <dsp:cNvPr id="0" name=""/>
        <dsp:cNvSpPr/>
      </dsp:nvSpPr>
      <dsp:spPr>
        <a:xfrm>
          <a:off x="7469920" y="267133"/>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Les exigences</a:t>
          </a:r>
        </a:p>
      </dsp:txBody>
      <dsp:txXfrm>
        <a:off x="7516631" y="313844"/>
        <a:ext cx="2418100" cy="150139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590DB-FB28-465C-A4C0-52204B54622F}">
      <dsp:nvSpPr>
        <dsp:cNvPr id="0" name=""/>
        <dsp:cNvSpPr/>
      </dsp:nvSpPr>
      <dsp:spPr>
        <a:xfrm>
          <a:off x="0" y="725"/>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152D3B-32F1-481C-964B-FC0EB0012D3B}">
      <dsp:nvSpPr>
        <dsp:cNvPr id="0" name=""/>
        <dsp:cNvSpPr/>
      </dsp:nvSpPr>
      <dsp:spPr>
        <a:xfrm>
          <a:off x="513571" y="382720"/>
          <a:ext cx="933766" cy="933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181B0-75D1-4F1E-B9AC-62423D4B6381}">
      <dsp:nvSpPr>
        <dsp:cNvPr id="0" name=""/>
        <dsp:cNvSpPr/>
      </dsp:nvSpPr>
      <dsp:spPr>
        <a:xfrm>
          <a:off x="1960909" y="725"/>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fr-FR" sz="2500" kern="1200"/>
            <a:t>ARGUMENTER ET METTRE EN AVANT LA VALEUR AJOUTEE</a:t>
          </a:r>
          <a:endParaRPr lang="en-US" sz="2500" kern="1200"/>
        </a:p>
      </dsp:txBody>
      <dsp:txXfrm>
        <a:off x="1960909" y="725"/>
        <a:ext cx="5279236" cy="1697756"/>
      </dsp:txXfrm>
    </dsp:sp>
    <dsp:sp modelId="{686ABB6C-AFDC-4416-9432-E5504A210D84}">
      <dsp:nvSpPr>
        <dsp:cNvPr id="0" name=""/>
        <dsp:cNvSpPr/>
      </dsp:nvSpPr>
      <dsp:spPr>
        <a:xfrm>
          <a:off x="0" y="2122921"/>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35434-E6CB-4224-AB7D-ECD332328B5E}">
      <dsp:nvSpPr>
        <dsp:cNvPr id="0" name=""/>
        <dsp:cNvSpPr/>
      </dsp:nvSpPr>
      <dsp:spPr>
        <a:xfrm>
          <a:off x="513571" y="2504916"/>
          <a:ext cx="933766" cy="933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FD378E-5551-43CD-B75E-A871746C9088}">
      <dsp:nvSpPr>
        <dsp:cNvPr id="0" name=""/>
        <dsp:cNvSpPr/>
      </dsp:nvSpPr>
      <dsp:spPr>
        <a:xfrm>
          <a:off x="1960909" y="2122921"/>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fr-FR" sz="2500" kern="1200"/>
            <a:t>PROPOSER UNE OFFRE ADAPTEE </a:t>
          </a:r>
          <a:endParaRPr lang="en-US" sz="2500" kern="1200"/>
        </a:p>
      </dsp:txBody>
      <dsp:txXfrm>
        <a:off x="1960909" y="2122921"/>
        <a:ext cx="5279236" cy="1697756"/>
      </dsp:txXfrm>
    </dsp:sp>
    <dsp:sp modelId="{E323A637-CAAD-4066-B009-89864D0130E8}">
      <dsp:nvSpPr>
        <dsp:cNvPr id="0" name=""/>
        <dsp:cNvSpPr/>
      </dsp:nvSpPr>
      <dsp:spPr>
        <a:xfrm>
          <a:off x="0" y="4245117"/>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F04980-9994-4969-A5C5-51071644B022}">
      <dsp:nvSpPr>
        <dsp:cNvPr id="0" name=""/>
        <dsp:cNvSpPr/>
      </dsp:nvSpPr>
      <dsp:spPr>
        <a:xfrm>
          <a:off x="513571" y="4627112"/>
          <a:ext cx="933766" cy="933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7EA995-9246-476C-8CDC-CC2FD8D9BA88}">
      <dsp:nvSpPr>
        <dsp:cNvPr id="0" name=""/>
        <dsp:cNvSpPr/>
      </dsp:nvSpPr>
      <dsp:spPr>
        <a:xfrm>
          <a:off x="1960909" y="4245117"/>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fr-FR" sz="2500" kern="1200"/>
            <a:t>ANNONCER LE PRIX </a:t>
          </a:r>
          <a:endParaRPr lang="en-US" sz="2500" kern="1200"/>
        </a:p>
      </dsp:txBody>
      <dsp:txXfrm>
        <a:off x="1960909" y="4245117"/>
        <a:ext cx="5279236" cy="169775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6A7D4-0FFA-4440-9D13-D192A63FE0B3}">
      <dsp:nvSpPr>
        <dsp:cNvPr id="0" name=""/>
        <dsp:cNvSpPr/>
      </dsp:nvSpPr>
      <dsp:spPr>
        <a:xfrm>
          <a:off x="818514" y="46447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449A42-7E13-4059-BC83-FD1B5D05F21A}">
      <dsp:nvSpPr>
        <dsp:cNvPr id="0" name=""/>
        <dsp:cNvSpPr/>
      </dsp:nvSpPr>
      <dsp:spPr>
        <a:xfrm>
          <a:off x="818514" y="21166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fr-FR" sz="2300" kern="1200"/>
            <a:t>Argumenter de manière structurée </a:t>
          </a:r>
          <a:endParaRPr lang="en-US" sz="2300" kern="1200"/>
        </a:p>
      </dsp:txBody>
      <dsp:txXfrm>
        <a:off x="818514" y="2116670"/>
        <a:ext cx="4320000" cy="648000"/>
      </dsp:txXfrm>
    </dsp:sp>
    <dsp:sp modelId="{5D79C5CA-390F-4F4F-82EA-0C3307C88776}">
      <dsp:nvSpPr>
        <dsp:cNvPr id="0" name=""/>
        <dsp:cNvSpPr/>
      </dsp:nvSpPr>
      <dsp:spPr>
        <a:xfrm>
          <a:off x="818514" y="2829875"/>
          <a:ext cx="4320000" cy="89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fr-FR" sz="1700" kern="1200"/>
            <a:t>Faits concrets </a:t>
          </a:r>
          <a:endParaRPr lang="en-US" sz="1700" kern="1200"/>
        </a:p>
        <a:p>
          <a:pPr marL="0" lvl="0" indent="0" algn="l" defTabSz="755650">
            <a:lnSpc>
              <a:spcPct val="90000"/>
            </a:lnSpc>
            <a:spcBef>
              <a:spcPct val="0"/>
            </a:spcBef>
            <a:spcAft>
              <a:spcPct val="35000"/>
            </a:spcAft>
            <a:buNone/>
          </a:pPr>
          <a:r>
            <a:rPr lang="fr-FR" sz="1700" kern="1200"/>
            <a:t>Avantages avec notre produit </a:t>
          </a:r>
          <a:endParaRPr lang="en-US" sz="1700" kern="1200"/>
        </a:p>
      </dsp:txBody>
      <dsp:txXfrm>
        <a:off x="818514" y="2829875"/>
        <a:ext cx="4320000" cy="894874"/>
      </dsp:txXfrm>
    </dsp:sp>
    <dsp:sp modelId="{CAEBA106-830B-4C77-9850-489A9BAF350B}">
      <dsp:nvSpPr>
        <dsp:cNvPr id="0" name=""/>
        <dsp:cNvSpPr/>
      </dsp:nvSpPr>
      <dsp:spPr>
        <a:xfrm>
          <a:off x="5894514" y="46447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71ACB7-0A3A-41B3-BB4F-E4CA9F94842F}">
      <dsp:nvSpPr>
        <dsp:cNvPr id="0" name=""/>
        <dsp:cNvSpPr/>
      </dsp:nvSpPr>
      <dsp:spPr>
        <a:xfrm>
          <a:off x="5894514" y="21166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fr-FR" sz="2300" kern="1200"/>
            <a:t>Souligner les bénéfices du client </a:t>
          </a:r>
          <a:endParaRPr lang="en-US" sz="2300" kern="1200"/>
        </a:p>
      </dsp:txBody>
      <dsp:txXfrm>
        <a:off x="5894514" y="2116670"/>
        <a:ext cx="4320000" cy="648000"/>
      </dsp:txXfrm>
    </dsp:sp>
    <dsp:sp modelId="{AECABB16-E5E9-4D0A-8402-6C36CE13182E}">
      <dsp:nvSpPr>
        <dsp:cNvPr id="0" name=""/>
        <dsp:cNvSpPr/>
      </dsp:nvSpPr>
      <dsp:spPr>
        <a:xfrm>
          <a:off x="5894514" y="2829875"/>
          <a:ext cx="4320000" cy="89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fr-FR" sz="1700" kern="1200"/>
            <a:t>Amélioration de la performance</a:t>
          </a:r>
          <a:endParaRPr lang="en-US" sz="1700" kern="1200"/>
        </a:p>
        <a:p>
          <a:pPr marL="0" lvl="0" indent="0" algn="l" defTabSz="755650">
            <a:lnSpc>
              <a:spcPct val="90000"/>
            </a:lnSpc>
            <a:spcBef>
              <a:spcPct val="0"/>
            </a:spcBef>
            <a:spcAft>
              <a:spcPct val="35000"/>
            </a:spcAft>
            <a:buNone/>
          </a:pPr>
          <a:r>
            <a:rPr lang="fr-FR" sz="1700" kern="1200"/>
            <a:t>Réduction des couts</a:t>
          </a:r>
          <a:endParaRPr lang="en-US" sz="1700" kern="1200"/>
        </a:p>
        <a:p>
          <a:pPr marL="0" lvl="0" indent="0" algn="l" defTabSz="755650">
            <a:lnSpc>
              <a:spcPct val="90000"/>
            </a:lnSpc>
            <a:spcBef>
              <a:spcPct val="0"/>
            </a:spcBef>
            <a:spcAft>
              <a:spcPct val="35000"/>
            </a:spcAft>
            <a:buNone/>
          </a:pPr>
          <a:r>
            <a:rPr lang="fr-FR" sz="1700" kern="1200"/>
            <a:t>Optimisation du processus</a:t>
          </a:r>
          <a:endParaRPr lang="en-US" sz="1700" kern="1200"/>
        </a:p>
      </dsp:txBody>
      <dsp:txXfrm>
        <a:off x="5894514" y="2829875"/>
        <a:ext cx="4320000" cy="89487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D7E8C-37B4-48DC-80D0-2C35D61BA559}">
      <dsp:nvSpPr>
        <dsp:cNvPr id="0" name=""/>
        <dsp:cNvSpPr/>
      </dsp:nvSpPr>
      <dsp:spPr>
        <a:xfrm>
          <a:off x="0" y="2902"/>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07A072-809B-4D58-8EBD-7E7C212B934F}">
      <dsp:nvSpPr>
        <dsp:cNvPr id="0" name=""/>
        <dsp:cNvSpPr/>
      </dsp:nvSpPr>
      <dsp:spPr>
        <a:xfrm>
          <a:off x="0" y="2902"/>
          <a:ext cx="7240146" cy="1979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fr-FR" sz="4500" kern="1200" dirty="0"/>
            <a:t>Utiliser le SONCASE ou le CABP</a:t>
          </a:r>
          <a:endParaRPr lang="en-US" sz="4500" kern="1200" dirty="0"/>
        </a:p>
      </dsp:txBody>
      <dsp:txXfrm>
        <a:off x="0" y="2902"/>
        <a:ext cx="7240146" cy="1979265"/>
      </dsp:txXfrm>
    </dsp:sp>
    <dsp:sp modelId="{4712575B-C9A8-40AF-8EBC-5FB453A2BF13}">
      <dsp:nvSpPr>
        <dsp:cNvPr id="0" name=""/>
        <dsp:cNvSpPr/>
      </dsp:nvSpPr>
      <dsp:spPr>
        <a:xfrm>
          <a:off x="0" y="1982167"/>
          <a:ext cx="7240146" cy="0"/>
        </a:xfrm>
        <a:prstGeom prst="line">
          <a:avLst/>
        </a:prstGeom>
        <a:solidFill>
          <a:schemeClr val="accent2">
            <a:hueOff val="747394"/>
            <a:satOff val="-209"/>
            <a:lumOff val="3529"/>
            <a:alphaOff val="0"/>
          </a:schemeClr>
        </a:solidFill>
        <a:ln w="12700" cap="flat" cmpd="sng" algn="ctr">
          <a:solidFill>
            <a:schemeClr val="accent2">
              <a:hueOff val="747394"/>
              <a:satOff val="-209"/>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188DE0-3BB2-4DA3-BDA7-F5BC4DF6E248}">
      <dsp:nvSpPr>
        <dsp:cNvPr id="0" name=""/>
        <dsp:cNvSpPr/>
      </dsp:nvSpPr>
      <dsp:spPr>
        <a:xfrm>
          <a:off x="0" y="1982167"/>
          <a:ext cx="7240146" cy="1979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fr-FR" sz="4500" kern="1200" dirty="0"/>
            <a:t>Faire une offre alignée avec les besoins identifiés </a:t>
          </a:r>
          <a:endParaRPr lang="en-US" sz="4500" kern="1200" dirty="0"/>
        </a:p>
      </dsp:txBody>
      <dsp:txXfrm>
        <a:off x="0" y="1982167"/>
        <a:ext cx="7240146" cy="1979265"/>
      </dsp:txXfrm>
    </dsp:sp>
    <dsp:sp modelId="{188CF872-8BF6-4B1D-9147-DD83909D1AF6}">
      <dsp:nvSpPr>
        <dsp:cNvPr id="0" name=""/>
        <dsp:cNvSpPr/>
      </dsp:nvSpPr>
      <dsp:spPr>
        <a:xfrm>
          <a:off x="0" y="3961432"/>
          <a:ext cx="7240146" cy="0"/>
        </a:xfrm>
        <a:prstGeom prst="line">
          <a:avLst/>
        </a:prstGeom>
        <a:solidFill>
          <a:schemeClr val="accent2">
            <a:hueOff val="1494789"/>
            <a:satOff val="-418"/>
            <a:lumOff val="7058"/>
            <a:alphaOff val="0"/>
          </a:schemeClr>
        </a:solidFill>
        <a:ln w="12700" cap="flat" cmpd="sng" algn="ctr">
          <a:solidFill>
            <a:schemeClr val="accent2">
              <a:hueOff val="1494789"/>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C7E1B3-104F-4011-92B5-1587D0C6B4D3}">
      <dsp:nvSpPr>
        <dsp:cNvPr id="0" name=""/>
        <dsp:cNvSpPr/>
      </dsp:nvSpPr>
      <dsp:spPr>
        <a:xfrm>
          <a:off x="0" y="3961432"/>
          <a:ext cx="7240146" cy="1979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fr-FR" sz="4500" kern="1200"/>
            <a:t>Valoriser le produit que l’on cherche à vendre</a:t>
          </a:r>
          <a:endParaRPr lang="en-US" sz="4500" kern="1200"/>
        </a:p>
      </dsp:txBody>
      <dsp:txXfrm>
        <a:off x="0" y="3961432"/>
        <a:ext cx="7240146" cy="197926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52B2D-C407-48FD-B3B0-7389DADDED20}">
      <dsp:nvSpPr>
        <dsp:cNvPr id="0" name=""/>
        <dsp:cNvSpPr/>
      </dsp:nvSpPr>
      <dsp:spPr>
        <a:xfrm>
          <a:off x="3232" y="1240055"/>
          <a:ext cx="2307885" cy="1465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7B5CD3-8461-4D2E-92C9-30741C2D164B}">
      <dsp:nvSpPr>
        <dsp:cNvPr id="0" name=""/>
        <dsp:cNvSpPr/>
      </dsp:nvSpPr>
      <dsp:spPr>
        <a:xfrm>
          <a:off x="259664" y="1483665"/>
          <a:ext cx="2307885" cy="14655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a:t>Etape délicate</a:t>
          </a:r>
          <a:endParaRPr lang="en-US" sz="2100" kern="1200"/>
        </a:p>
      </dsp:txBody>
      <dsp:txXfrm>
        <a:off x="302587" y="1526588"/>
        <a:ext cx="2222039" cy="1379661"/>
      </dsp:txXfrm>
    </dsp:sp>
    <dsp:sp modelId="{CA4537B3-C7CC-4AF4-BAE7-3FB2DE677BD4}">
      <dsp:nvSpPr>
        <dsp:cNvPr id="0" name=""/>
        <dsp:cNvSpPr/>
      </dsp:nvSpPr>
      <dsp:spPr>
        <a:xfrm>
          <a:off x="2823981" y="1240055"/>
          <a:ext cx="2307885" cy="1465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66AA97-69FC-4B4C-9407-8588AF3827CF}">
      <dsp:nvSpPr>
        <dsp:cNvPr id="0" name=""/>
        <dsp:cNvSpPr/>
      </dsp:nvSpPr>
      <dsp:spPr>
        <a:xfrm>
          <a:off x="3080413" y="1483665"/>
          <a:ext cx="2307885" cy="14655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a:t>Doit être gérer en finesse </a:t>
          </a:r>
          <a:endParaRPr lang="en-US" sz="2100" kern="1200"/>
        </a:p>
      </dsp:txBody>
      <dsp:txXfrm>
        <a:off x="3123336" y="1526588"/>
        <a:ext cx="2222039" cy="1379661"/>
      </dsp:txXfrm>
    </dsp:sp>
    <dsp:sp modelId="{F4C776B1-8D34-437F-8665-2926CBFACE0C}">
      <dsp:nvSpPr>
        <dsp:cNvPr id="0" name=""/>
        <dsp:cNvSpPr/>
      </dsp:nvSpPr>
      <dsp:spPr>
        <a:xfrm>
          <a:off x="5644730" y="1240055"/>
          <a:ext cx="2307885" cy="1465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1FF41-1830-4310-9186-D00E7DC04C31}">
      <dsp:nvSpPr>
        <dsp:cNvPr id="0" name=""/>
        <dsp:cNvSpPr/>
      </dsp:nvSpPr>
      <dsp:spPr>
        <a:xfrm>
          <a:off x="5901162" y="1483665"/>
          <a:ext cx="2307885" cy="14655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a:t>Ne pas dévoiler le chiffre brut </a:t>
          </a:r>
          <a:endParaRPr lang="en-US" sz="2100" kern="1200"/>
        </a:p>
      </dsp:txBody>
      <dsp:txXfrm>
        <a:off x="5944085" y="1526588"/>
        <a:ext cx="2222039" cy="1379661"/>
      </dsp:txXfrm>
    </dsp:sp>
    <dsp:sp modelId="{46FC073B-702A-4955-9F14-07814E21CC78}">
      <dsp:nvSpPr>
        <dsp:cNvPr id="0" name=""/>
        <dsp:cNvSpPr/>
      </dsp:nvSpPr>
      <dsp:spPr>
        <a:xfrm>
          <a:off x="8465479" y="1240055"/>
          <a:ext cx="2307885" cy="1465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332A4-5250-47CF-8D39-8CF39B9B0F4C}">
      <dsp:nvSpPr>
        <dsp:cNvPr id="0" name=""/>
        <dsp:cNvSpPr/>
      </dsp:nvSpPr>
      <dsp:spPr>
        <a:xfrm>
          <a:off x="8721911" y="1483665"/>
          <a:ext cx="2307885" cy="14655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fr-FR" sz="2100" kern="1200"/>
            <a:t>Faire un discours valorisant le produit</a:t>
          </a:r>
          <a:endParaRPr lang="en-US" sz="2100" kern="1200"/>
        </a:p>
      </dsp:txBody>
      <dsp:txXfrm>
        <a:off x="8764834" y="1526588"/>
        <a:ext cx="2222039" cy="137966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C254B-C7E3-4297-A261-09A457A810DC}">
      <dsp:nvSpPr>
        <dsp:cNvPr id="0" name=""/>
        <dsp:cNvSpPr/>
      </dsp:nvSpPr>
      <dsp:spPr>
        <a:xfrm>
          <a:off x="0" y="219599"/>
          <a:ext cx="7240146" cy="1750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fr-FR" sz="4400" kern="1200"/>
            <a:t>REPONDRE AUX ATTENTES </a:t>
          </a:r>
          <a:endParaRPr lang="en-US" sz="4400" kern="1200"/>
        </a:p>
      </dsp:txBody>
      <dsp:txXfrm>
        <a:off x="85444" y="305043"/>
        <a:ext cx="7069258" cy="1579432"/>
      </dsp:txXfrm>
    </dsp:sp>
    <dsp:sp modelId="{1892A405-4AD4-4262-8462-4BF0686A5E90}">
      <dsp:nvSpPr>
        <dsp:cNvPr id="0" name=""/>
        <dsp:cNvSpPr/>
      </dsp:nvSpPr>
      <dsp:spPr>
        <a:xfrm>
          <a:off x="0" y="2096639"/>
          <a:ext cx="7240146" cy="1750320"/>
        </a:xfrm>
        <a:prstGeom prst="roundRect">
          <a:avLst/>
        </a:prstGeom>
        <a:solidFill>
          <a:schemeClr val="accent2">
            <a:hueOff val="747394"/>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fr-FR" sz="4400" kern="1200"/>
            <a:t>TROUVER DES COMPROMIS </a:t>
          </a:r>
          <a:endParaRPr lang="en-US" sz="4400" kern="1200"/>
        </a:p>
      </dsp:txBody>
      <dsp:txXfrm>
        <a:off x="85444" y="2182083"/>
        <a:ext cx="7069258" cy="1579432"/>
      </dsp:txXfrm>
    </dsp:sp>
    <dsp:sp modelId="{81DDB171-C633-45FF-8C38-B255A5072516}">
      <dsp:nvSpPr>
        <dsp:cNvPr id="0" name=""/>
        <dsp:cNvSpPr/>
      </dsp:nvSpPr>
      <dsp:spPr>
        <a:xfrm>
          <a:off x="0" y="3973680"/>
          <a:ext cx="7240146" cy="1750320"/>
        </a:xfrm>
        <a:prstGeom prst="roundRect">
          <a:avLst/>
        </a:prstGeom>
        <a:solidFill>
          <a:schemeClr val="accent2">
            <a:hueOff val="149478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fr-FR" sz="4400" kern="1200" dirty="0"/>
            <a:t>MAINTENIR LA RELATION COMMERCIALE</a:t>
          </a:r>
          <a:endParaRPr lang="en-US" sz="4400" kern="1200" dirty="0"/>
        </a:p>
      </dsp:txBody>
      <dsp:txXfrm>
        <a:off x="85444" y="4059124"/>
        <a:ext cx="7069258" cy="157943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36FDB-1DAB-4F01-B307-011E4D7F6852}">
      <dsp:nvSpPr>
        <dsp:cNvPr id="0" name=""/>
        <dsp:cNvSpPr/>
      </dsp:nvSpPr>
      <dsp:spPr>
        <a:xfrm>
          <a:off x="0" y="725"/>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F6D70F-86F3-48AA-8288-F0F6EBD811BE}">
      <dsp:nvSpPr>
        <dsp:cNvPr id="0" name=""/>
        <dsp:cNvSpPr/>
      </dsp:nvSpPr>
      <dsp:spPr>
        <a:xfrm>
          <a:off x="513571" y="382720"/>
          <a:ext cx="933766" cy="933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D96073-7E04-4C6A-8E1A-414319DFDA78}">
      <dsp:nvSpPr>
        <dsp:cNvPr id="0" name=""/>
        <dsp:cNvSpPr/>
      </dsp:nvSpPr>
      <dsp:spPr>
        <a:xfrm>
          <a:off x="1960909" y="725"/>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fr-FR" sz="2500" kern="1200"/>
            <a:t>Voir cela comme des opportunités </a:t>
          </a:r>
          <a:endParaRPr lang="en-US" sz="2500" kern="1200"/>
        </a:p>
      </dsp:txBody>
      <dsp:txXfrm>
        <a:off x="1960909" y="725"/>
        <a:ext cx="5279236" cy="1697756"/>
      </dsp:txXfrm>
    </dsp:sp>
    <dsp:sp modelId="{0977BB46-A55B-48CE-8F32-87B6B6A61980}">
      <dsp:nvSpPr>
        <dsp:cNvPr id="0" name=""/>
        <dsp:cNvSpPr/>
      </dsp:nvSpPr>
      <dsp:spPr>
        <a:xfrm>
          <a:off x="0" y="2122921"/>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90FDA9-1777-4950-AD42-C37866ADDFB2}">
      <dsp:nvSpPr>
        <dsp:cNvPr id="0" name=""/>
        <dsp:cNvSpPr/>
      </dsp:nvSpPr>
      <dsp:spPr>
        <a:xfrm>
          <a:off x="513571" y="2504916"/>
          <a:ext cx="933766" cy="933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508B28-CA1D-4324-B7D5-3150C663C11F}">
      <dsp:nvSpPr>
        <dsp:cNvPr id="0" name=""/>
        <dsp:cNvSpPr/>
      </dsp:nvSpPr>
      <dsp:spPr>
        <a:xfrm>
          <a:off x="1960909" y="2122921"/>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fr-FR" sz="2500" kern="1200"/>
            <a:t>Utiliser la méthode CRAC (Creuser, Reformuler, Argumenter, Contrôler)</a:t>
          </a:r>
          <a:endParaRPr lang="en-US" sz="2500" kern="1200"/>
        </a:p>
      </dsp:txBody>
      <dsp:txXfrm>
        <a:off x="1960909" y="2122921"/>
        <a:ext cx="5279236" cy="1697756"/>
      </dsp:txXfrm>
    </dsp:sp>
    <dsp:sp modelId="{7AF04334-680E-40F7-9FA1-B2CC15EA9F7A}">
      <dsp:nvSpPr>
        <dsp:cNvPr id="0" name=""/>
        <dsp:cNvSpPr/>
      </dsp:nvSpPr>
      <dsp:spPr>
        <a:xfrm>
          <a:off x="0" y="4245117"/>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1D89CE-B3AD-4C58-8684-45AAEA2D8372}">
      <dsp:nvSpPr>
        <dsp:cNvPr id="0" name=""/>
        <dsp:cNvSpPr/>
      </dsp:nvSpPr>
      <dsp:spPr>
        <a:xfrm>
          <a:off x="513571" y="4627112"/>
          <a:ext cx="933766" cy="933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599489-B64F-4D9C-A4E4-13E8B156A887}">
      <dsp:nvSpPr>
        <dsp:cNvPr id="0" name=""/>
        <dsp:cNvSpPr/>
      </dsp:nvSpPr>
      <dsp:spPr>
        <a:xfrm>
          <a:off x="1960909" y="4245117"/>
          <a:ext cx="3258065"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90000"/>
            </a:lnSpc>
            <a:spcBef>
              <a:spcPct val="0"/>
            </a:spcBef>
            <a:spcAft>
              <a:spcPct val="35000"/>
            </a:spcAft>
            <a:buNone/>
          </a:pPr>
          <a:r>
            <a:rPr lang="fr-FR" sz="2500" kern="1200"/>
            <a:t>Compétences cruciales </a:t>
          </a:r>
          <a:endParaRPr lang="en-US" sz="2500" kern="1200"/>
        </a:p>
      </dsp:txBody>
      <dsp:txXfrm>
        <a:off x="1960909" y="4245117"/>
        <a:ext cx="3258065" cy="1697756"/>
      </dsp:txXfrm>
    </dsp:sp>
    <dsp:sp modelId="{1EA13D06-7E6E-4C69-90E8-45910904FA00}">
      <dsp:nvSpPr>
        <dsp:cNvPr id="0" name=""/>
        <dsp:cNvSpPr/>
      </dsp:nvSpPr>
      <dsp:spPr>
        <a:xfrm>
          <a:off x="5218974" y="4245117"/>
          <a:ext cx="2021171"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666750">
            <a:lnSpc>
              <a:spcPct val="90000"/>
            </a:lnSpc>
            <a:spcBef>
              <a:spcPct val="0"/>
            </a:spcBef>
            <a:spcAft>
              <a:spcPct val="35000"/>
            </a:spcAft>
            <a:buNone/>
          </a:pPr>
          <a:r>
            <a:rPr lang="fr-FR" sz="1500" kern="1200"/>
            <a:t>Déterminent la qualité de la relation avec le client </a:t>
          </a:r>
          <a:endParaRPr lang="en-US" sz="1500" kern="1200"/>
        </a:p>
        <a:p>
          <a:pPr marL="0" lvl="0" indent="0" algn="l" defTabSz="666750">
            <a:lnSpc>
              <a:spcPct val="90000"/>
            </a:lnSpc>
            <a:spcBef>
              <a:spcPct val="0"/>
            </a:spcBef>
            <a:spcAft>
              <a:spcPct val="35000"/>
            </a:spcAft>
            <a:buNone/>
          </a:pPr>
          <a:r>
            <a:rPr lang="fr-FR" sz="1500" kern="1200"/>
            <a:t>La conclusion de l’accord</a:t>
          </a:r>
          <a:endParaRPr lang="en-US" sz="1500" kern="1200"/>
        </a:p>
      </dsp:txBody>
      <dsp:txXfrm>
        <a:off x="5218974" y="4245117"/>
        <a:ext cx="2021171" cy="169775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D2F2-4830-4D39-9D99-85A8F338BA1B}">
      <dsp:nvSpPr>
        <dsp:cNvPr id="0" name=""/>
        <dsp:cNvSpPr/>
      </dsp:nvSpPr>
      <dsp:spPr>
        <a:xfrm>
          <a:off x="601934"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992482-E953-40E6-B8F5-B808822E3764}">
      <dsp:nvSpPr>
        <dsp:cNvPr id="0" name=""/>
        <dsp:cNvSpPr/>
      </dsp:nvSpPr>
      <dsp:spPr>
        <a:xfrm>
          <a:off x="910952" y="1092807"/>
          <a:ext cx="831972" cy="831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F077D-6729-4E7F-9CC5-B26CE53E46F1}">
      <dsp:nvSpPr>
        <dsp:cNvPr id="0" name=""/>
        <dsp:cNvSpPr/>
      </dsp:nvSpPr>
      <dsp:spPr>
        <a:xfrm>
          <a:off x="138406"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fr-FR" sz="1300" kern="1200"/>
            <a:t>Avoir une attitude coopérative et respectueuse </a:t>
          </a:r>
          <a:endParaRPr lang="en-US" sz="1300" kern="1200"/>
        </a:p>
      </dsp:txBody>
      <dsp:txXfrm>
        <a:off x="138406" y="2685440"/>
        <a:ext cx="2377064" cy="720000"/>
      </dsp:txXfrm>
    </dsp:sp>
    <dsp:sp modelId="{51D570BB-2BC6-42FF-BC5B-9F1D61384395}">
      <dsp:nvSpPr>
        <dsp:cNvPr id="0" name=""/>
        <dsp:cNvSpPr/>
      </dsp:nvSpPr>
      <dsp:spPr>
        <a:xfrm>
          <a:off x="3394984"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C2F039-0343-45BC-8EE0-2CE6FAA8F9E3}">
      <dsp:nvSpPr>
        <dsp:cNvPr id="0" name=""/>
        <dsp:cNvSpPr/>
      </dsp:nvSpPr>
      <dsp:spPr>
        <a:xfrm>
          <a:off x="3704002" y="1092807"/>
          <a:ext cx="831972" cy="831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B571EA-EC0F-4BDD-B55F-27F7036E30AA}">
      <dsp:nvSpPr>
        <dsp:cNvPr id="0" name=""/>
        <dsp:cNvSpPr/>
      </dsp:nvSpPr>
      <dsp:spPr>
        <a:xfrm>
          <a:off x="2931457"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fr-FR" sz="1300" kern="1200"/>
            <a:t>Ne pas seulement vouloir conclure une vente , regarder à long terme </a:t>
          </a:r>
          <a:endParaRPr lang="en-US" sz="1300" kern="1200"/>
        </a:p>
      </dsp:txBody>
      <dsp:txXfrm>
        <a:off x="2931457" y="2685440"/>
        <a:ext cx="2377064" cy="720000"/>
      </dsp:txXfrm>
    </dsp:sp>
    <dsp:sp modelId="{A1CF8C13-7702-43F3-8358-7A11C0E7CB96}">
      <dsp:nvSpPr>
        <dsp:cNvPr id="0" name=""/>
        <dsp:cNvSpPr/>
      </dsp:nvSpPr>
      <dsp:spPr>
        <a:xfrm>
          <a:off x="6188035"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74D60-0488-4EB6-8559-FE4810CA48C7}">
      <dsp:nvSpPr>
        <dsp:cNvPr id="0" name=""/>
        <dsp:cNvSpPr/>
      </dsp:nvSpPr>
      <dsp:spPr>
        <a:xfrm>
          <a:off x="6497053" y="1092807"/>
          <a:ext cx="831972" cy="8319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BDC976-8C25-4988-97EA-7B98BCB3C755}">
      <dsp:nvSpPr>
        <dsp:cNvPr id="0" name=""/>
        <dsp:cNvSpPr/>
      </dsp:nvSpPr>
      <dsp:spPr>
        <a:xfrm>
          <a:off x="5724507"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fr-FR" sz="1300" kern="1200"/>
            <a:t>Solution gagnant-gagnant </a:t>
          </a:r>
          <a:endParaRPr lang="en-US" sz="1300" kern="1200"/>
        </a:p>
      </dsp:txBody>
      <dsp:txXfrm>
        <a:off x="5724507" y="2685440"/>
        <a:ext cx="2377064" cy="720000"/>
      </dsp:txXfrm>
    </dsp:sp>
    <dsp:sp modelId="{4D03A76D-CD5C-44F8-AB7B-626F61FD090E}">
      <dsp:nvSpPr>
        <dsp:cNvPr id="0" name=""/>
        <dsp:cNvSpPr/>
      </dsp:nvSpPr>
      <dsp:spPr>
        <a:xfrm>
          <a:off x="8981085"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C39768-7DB2-4DB6-BB2C-9D8DD909311A}">
      <dsp:nvSpPr>
        <dsp:cNvPr id="0" name=""/>
        <dsp:cNvSpPr/>
      </dsp:nvSpPr>
      <dsp:spPr>
        <a:xfrm>
          <a:off x="9290104" y="1092807"/>
          <a:ext cx="831972" cy="8319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0AA6BA-CCE2-4816-8742-D3DDBFB61D5E}">
      <dsp:nvSpPr>
        <dsp:cNvPr id="0" name=""/>
        <dsp:cNvSpPr/>
      </dsp:nvSpPr>
      <dsp:spPr>
        <a:xfrm>
          <a:off x="8517558"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fr-FR" sz="1300" kern="1200"/>
            <a:t>Une bonne gestion des conflits renforce les relations commerciales </a:t>
          </a:r>
          <a:endParaRPr lang="en-US" sz="1300" kern="1200"/>
        </a:p>
      </dsp:txBody>
      <dsp:txXfrm>
        <a:off x="8517558" y="2685440"/>
        <a:ext cx="2377064"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9D1901-F17F-8E41-B29D-15FFE4C2A0C9}">
      <dsp:nvSpPr>
        <dsp:cNvPr id="0" name=""/>
        <dsp:cNvSpPr/>
      </dsp:nvSpPr>
      <dsp:spPr>
        <a:xfrm>
          <a:off x="5376985" y="1596844"/>
          <a:ext cx="3069638" cy="730434"/>
        </a:xfrm>
        <a:custGeom>
          <a:avLst/>
          <a:gdLst/>
          <a:ahLst/>
          <a:cxnLst/>
          <a:rect l="0" t="0" r="0" b="0"/>
          <a:pathLst>
            <a:path>
              <a:moveTo>
                <a:pt x="0" y="0"/>
              </a:moveTo>
              <a:lnTo>
                <a:pt x="0" y="497769"/>
              </a:lnTo>
              <a:lnTo>
                <a:pt x="3069638" y="497769"/>
              </a:lnTo>
              <a:lnTo>
                <a:pt x="3069638" y="7304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7728B0-C399-914E-BCE6-FDAD21668FE3}">
      <dsp:nvSpPr>
        <dsp:cNvPr id="0" name=""/>
        <dsp:cNvSpPr/>
      </dsp:nvSpPr>
      <dsp:spPr>
        <a:xfrm>
          <a:off x="5331265" y="1596844"/>
          <a:ext cx="91440" cy="730434"/>
        </a:xfrm>
        <a:custGeom>
          <a:avLst/>
          <a:gdLst/>
          <a:ahLst/>
          <a:cxnLst/>
          <a:rect l="0" t="0" r="0" b="0"/>
          <a:pathLst>
            <a:path>
              <a:moveTo>
                <a:pt x="45720" y="0"/>
              </a:moveTo>
              <a:lnTo>
                <a:pt x="45720" y="7304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EF92C-A781-DA4F-B861-9D9B67897998}">
      <dsp:nvSpPr>
        <dsp:cNvPr id="0" name=""/>
        <dsp:cNvSpPr/>
      </dsp:nvSpPr>
      <dsp:spPr>
        <a:xfrm>
          <a:off x="2307346" y="1596844"/>
          <a:ext cx="3069638" cy="730434"/>
        </a:xfrm>
        <a:custGeom>
          <a:avLst/>
          <a:gdLst/>
          <a:ahLst/>
          <a:cxnLst/>
          <a:rect l="0" t="0" r="0" b="0"/>
          <a:pathLst>
            <a:path>
              <a:moveTo>
                <a:pt x="3069638" y="0"/>
              </a:moveTo>
              <a:lnTo>
                <a:pt x="3069638" y="497769"/>
              </a:lnTo>
              <a:lnTo>
                <a:pt x="0" y="497769"/>
              </a:lnTo>
              <a:lnTo>
                <a:pt x="0" y="7304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C32204-7EB3-BE44-B851-77F08548D3C5}">
      <dsp:nvSpPr>
        <dsp:cNvPr id="0" name=""/>
        <dsp:cNvSpPr/>
      </dsp:nvSpPr>
      <dsp:spPr>
        <a:xfrm>
          <a:off x="1051585" y="2027"/>
          <a:ext cx="2511522" cy="1594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66C2A-E076-214B-A526-5F31B4F57CDF}">
      <dsp:nvSpPr>
        <dsp:cNvPr id="0" name=""/>
        <dsp:cNvSpPr/>
      </dsp:nvSpPr>
      <dsp:spPr>
        <a:xfrm>
          <a:off x="1330643" y="267133"/>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Discussion entre un vendeur et un acheteur dans le but de conclure un accord</a:t>
          </a:r>
          <a:endParaRPr lang="en-US" sz="1900" kern="1200"/>
        </a:p>
      </dsp:txBody>
      <dsp:txXfrm>
        <a:off x="1377354" y="313844"/>
        <a:ext cx="2418100" cy="1501394"/>
      </dsp:txXfrm>
    </dsp:sp>
    <dsp:sp modelId="{7305DB4E-BD5F-E844-A39D-0D4C811DA086}">
      <dsp:nvSpPr>
        <dsp:cNvPr id="0" name=""/>
        <dsp:cNvSpPr/>
      </dsp:nvSpPr>
      <dsp:spPr>
        <a:xfrm>
          <a:off x="4121224" y="2027"/>
          <a:ext cx="2511522" cy="15948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29B2BC-0720-0A47-8462-31215073EC47}">
      <dsp:nvSpPr>
        <dsp:cNvPr id="0" name=""/>
        <dsp:cNvSpPr/>
      </dsp:nvSpPr>
      <dsp:spPr>
        <a:xfrm>
          <a:off x="4400282" y="267133"/>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Types de négociation : </a:t>
          </a:r>
          <a:endParaRPr lang="en-US" sz="1900" kern="1200"/>
        </a:p>
      </dsp:txBody>
      <dsp:txXfrm>
        <a:off x="4446993" y="313844"/>
        <a:ext cx="2418100" cy="1501394"/>
      </dsp:txXfrm>
    </dsp:sp>
    <dsp:sp modelId="{2302AC9D-9E39-374A-ACAA-55CE6549E1E1}">
      <dsp:nvSpPr>
        <dsp:cNvPr id="0" name=""/>
        <dsp:cNvSpPr/>
      </dsp:nvSpPr>
      <dsp:spPr>
        <a:xfrm>
          <a:off x="1051585" y="2327279"/>
          <a:ext cx="2511522" cy="15948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A061F-A17D-5845-B322-81FC31FA213C}">
      <dsp:nvSpPr>
        <dsp:cNvPr id="0" name=""/>
        <dsp:cNvSpPr/>
      </dsp:nvSpPr>
      <dsp:spPr>
        <a:xfrm>
          <a:off x="1330643" y="2592384"/>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Distributive : situation gagnant-perdant</a:t>
          </a:r>
          <a:endParaRPr lang="en-US" sz="1900" kern="1200"/>
        </a:p>
      </dsp:txBody>
      <dsp:txXfrm>
        <a:off x="1377354" y="2639095"/>
        <a:ext cx="2418100" cy="1501394"/>
      </dsp:txXfrm>
    </dsp:sp>
    <dsp:sp modelId="{B5E9C4B3-9037-6547-8728-6B0C3E9549B0}">
      <dsp:nvSpPr>
        <dsp:cNvPr id="0" name=""/>
        <dsp:cNvSpPr/>
      </dsp:nvSpPr>
      <dsp:spPr>
        <a:xfrm>
          <a:off x="4121224" y="2327279"/>
          <a:ext cx="2511522" cy="15948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8116DF-C291-7344-8401-686B96687F0E}">
      <dsp:nvSpPr>
        <dsp:cNvPr id="0" name=""/>
        <dsp:cNvSpPr/>
      </dsp:nvSpPr>
      <dsp:spPr>
        <a:xfrm>
          <a:off x="4400282" y="2592384"/>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Intégrative : élaborer ensemble un accord</a:t>
          </a:r>
          <a:endParaRPr lang="en-US" sz="1900" kern="1200"/>
        </a:p>
      </dsp:txBody>
      <dsp:txXfrm>
        <a:off x="4446993" y="2639095"/>
        <a:ext cx="2418100" cy="1501394"/>
      </dsp:txXfrm>
    </dsp:sp>
    <dsp:sp modelId="{A94E01FA-0C96-724C-80CA-D41E67174605}">
      <dsp:nvSpPr>
        <dsp:cNvPr id="0" name=""/>
        <dsp:cNvSpPr/>
      </dsp:nvSpPr>
      <dsp:spPr>
        <a:xfrm>
          <a:off x="7190862" y="2327279"/>
          <a:ext cx="2511522" cy="15948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6631BD-3BEC-7D4A-8D99-B301F21F914C}">
      <dsp:nvSpPr>
        <dsp:cNvPr id="0" name=""/>
        <dsp:cNvSpPr/>
      </dsp:nvSpPr>
      <dsp:spPr>
        <a:xfrm>
          <a:off x="7469920" y="2592384"/>
          <a:ext cx="2511522" cy="15948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Coopérative : clarifier ensemble les problèmes</a:t>
          </a:r>
          <a:endParaRPr lang="en-US" sz="1900" kern="1200"/>
        </a:p>
      </dsp:txBody>
      <dsp:txXfrm>
        <a:off x="7516631" y="2639095"/>
        <a:ext cx="2418100" cy="150139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B9A72-D716-48AE-AFCD-91F44CE506E0}">
      <dsp:nvSpPr>
        <dsp:cNvPr id="0" name=""/>
        <dsp:cNvSpPr/>
      </dsp:nvSpPr>
      <dsp:spPr>
        <a:xfrm>
          <a:off x="0" y="1922"/>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7F3496-C6D2-419E-91D1-A8218795EE7F}">
      <dsp:nvSpPr>
        <dsp:cNvPr id="0" name=""/>
        <dsp:cNvSpPr/>
      </dsp:nvSpPr>
      <dsp:spPr>
        <a:xfrm>
          <a:off x="247831" y="186259"/>
          <a:ext cx="450602" cy="450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3D3E15-D3F6-4B96-A027-59E36A57D93B}">
      <dsp:nvSpPr>
        <dsp:cNvPr id="0" name=""/>
        <dsp:cNvSpPr/>
      </dsp:nvSpPr>
      <dsp:spPr>
        <a:xfrm>
          <a:off x="946264" y="1922"/>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Le milieu industriel est un secteur de négociation à part entière</a:t>
          </a:r>
          <a:endParaRPr lang="en-US" sz="1900" kern="1200"/>
        </a:p>
      </dsp:txBody>
      <dsp:txXfrm>
        <a:off x="946264" y="1922"/>
        <a:ext cx="6293881" cy="819276"/>
      </dsp:txXfrm>
    </dsp:sp>
    <dsp:sp modelId="{1FFE7F9C-1143-4B92-B823-EBF0A65DE181}">
      <dsp:nvSpPr>
        <dsp:cNvPr id="0" name=""/>
        <dsp:cNvSpPr/>
      </dsp:nvSpPr>
      <dsp:spPr>
        <a:xfrm>
          <a:off x="0" y="1026018"/>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6329E-E544-48B9-8E48-8C2E73DC2222}">
      <dsp:nvSpPr>
        <dsp:cNvPr id="0" name=""/>
        <dsp:cNvSpPr/>
      </dsp:nvSpPr>
      <dsp:spPr>
        <a:xfrm>
          <a:off x="247831" y="1210355"/>
          <a:ext cx="450602" cy="450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C85DB-33B5-4EE7-8A3C-C625B94430FE}">
      <dsp:nvSpPr>
        <dsp:cNvPr id="0" name=""/>
        <dsp:cNvSpPr/>
      </dsp:nvSpPr>
      <dsp:spPr>
        <a:xfrm>
          <a:off x="946264" y="1026018"/>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La prise en compte des besoins et des offres est au combien plus importante qu’ailleurs</a:t>
          </a:r>
          <a:endParaRPr lang="en-US" sz="1900" kern="1200"/>
        </a:p>
      </dsp:txBody>
      <dsp:txXfrm>
        <a:off x="946264" y="1026018"/>
        <a:ext cx="6293881" cy="819276"/>
      </dsp:txXfrm>
    </dsp:sp>
    <dsp:sp modelId="{22F78386-D7E5-4475-AA9B-C3845F775D5B}">
      <dsp:nvSpPr>
        <dsp:cNvPr id="0" name=""/>
        <dsp:cNvSpPr/>
      </dsp:nvSpPr>
      <dsp:spPr>
        <a:xfrm>
          <a:off x="0" y="2050113"/>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CC53C4-85C7-49A1-AD88-2E25A30D8F19}">
      <dsp:nvSpPr>
        <dsp:cNvPr id="0" name=""/>
        <dsp:cNvSpPr/>
      </dsp:nvSpPr>
      <dsp:spPr>
        <a:xfrm>
          <a:off x="247831" y="2234451"/>
          <a:ext cx="450602" cy="4506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6C0EF4-A9E7-4776-BC16-620E00451C43}">
      <dsp:nvSpPr>
        <dsp:cNvPr id="0" name=""/>
        <dsp:cNvSpPr/>
      </dsp:nvSpPr>
      <dsp:spPr>
        <a:xfrm>
          <a:off x="946264" y="2050113"/>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La réussite des échanges est primordiale</a:t>
          </a:r>
          <a:endParaRPr lang="en-US" sz="1900" kern="1200"/>
        </a:p>
      </dsp:txBody>
      <dsp:txXfrm>
        <a:off x="946264" y="2050113"/>
        <a:ext cx="6293881" cy="819276"/>
      </dsp:txXfrm>
    </dsp:sp>
    <dsp:sp modelId="{4E14B1DC-D16B-4B5D-9B6D-C2DCAC87321D}">
      <dsp:nvSpPr>
        <dsp:cNvPr id="0" name=""/>
        <dsp:cNvSpPr/>
      </dsp:nvSpPr>
      <dsp:spPr>
        <a:xfrm>
          <a:off x="0" y="3074209"/>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D6D6CE-B551-4FC9-957C-F3A23FCDD457}">
      <dsp:nvSpPr>
        <dsp:cNvPr id="0" name=""/>
        <dsp:cNvSpPr/>
      </dsp:nvSpPr>
      <dsp:spPr>
        <a:xfrm>
          <a:off x="247831" y="3258546"/>
          <a:ext cx="450602" cy="4506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EF7B17-6298-46A1-891A-E73057D99891}">
      <dsp:nvSpPr>
        <dsp:cNvPr id="0" name=""/>
        <dsp:cNvSpPr/>
      </dsp:nvSpPr>
      <dsp:spPr>
        <a:xfrm>
          <a:off x="946264" y="3074209"/>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Les techniques de vente qui s’y appliquent sont spécifiques à chaque cas</a:t>
          </a:r>
          <a:endParaRPr lang="en-US" sz="1900" kern="1200"/>
        </a:p>
      </dsp:txBody>
      <dsp:txXfrm>
        <a:off x="946264" y="3074209"/>
        <a:ext cx="6293881" cy="819276"/>
      </dsp:txXfrm>
    </dsp:sp>
    <dsp:sp modelId="{E8579FAA-905D-4539-9960-079833D114C4}">
      <dsp:nvSpPr>
        <dsp:cNvPr id="0" name=""/>
        <dsp:cNvSpPr/>
      </dsp:nvSpPr>
      <dsp:spPr>
        <a:xfrm>
          <a:off x="0" y="4098305"/>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F0AA32-25D0-4823-B754-B449D20EACA3}">
      <dsp:nvSpPr>
        <dsp:cNvPr id="0" name=""/>
        <dsp:cNvSpPr/>
      </dsp:nvSpPr>
      <dsp:spPr>
        <a:xfrm>
          <a:off x="247831" y="4282642"/>
          <a:ext cx="450602" cy="4506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C1BBF9-1C50-44B0-8452-0CC8330B1921}">
      <dsp:nvSpPr>
        <dsp:cNvPr id="0" name=""/>
        <dsp:cNvSpPr/>
      </dsp:nvSpPr>
      <dsp:spPr>
        <a:xfrm>
          <a:off x="946264" y="4098305"/>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L’importance d’adopter des méthodes gagnant-gagnant avec des négociations intégratives</a:t>
          </a:r>
          <a:endParaRPr lang="en-US" sz="1900" kern="1200"/>
        </a:p>
      </dsp:txBody>
      <dsp:txXfrm>
        <a:off x="946264" y="4098305"/>
        <a:ext cx="6293881" cy="819276"/>
      </dsp:txXfrm>
    </dsp:sp>
    <dsp:sp modelId="{1C5F8C90-B62E-4083-9BA3-647E7BF3DF89}">
      <dsp:nvSpPr>
        <dsp:cNvPr id="0" name=""/>
        <dsp:cNvSpPr/>
      </dsp:nvSpPr>
      <dsp:spPr>
        <a:xfrm>
          <a:off x="0" y="5122400"/>
          <a:ext cx="7240146" cy="8192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919E0-AA77-439A-8F9E-D4F0CF7C278A}">
      <dsp:nvSpPr>
        <dsp:cNvPr id="0" name=""/>
        <dsp:cNvSpPr/>
      </dsp:nvSpPr>
      <dsp:spPr>
        <a:xfrm>
          <a:off x="247831" y="5306738"/>
          <a:ext cx="450602" cy="4506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2578D1-2502-4EA5-8F2E-86D29EFBA338}">
      <dsp:nvSpPr>
        <dsp:cNvPr id="0" name=""/>
        <dsp:cNvSpPr/>
      </dsp:nvSpPr>
      <dsp:spPr>
        <a:xfrm>
          <a:off x="946264" y="5122400"/>
          <a:ext cx="6293881" cy="81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707" tIns="86707" rIns="86707" bIns="86707" numCol="1" spcCol="1270" anchor="ctr" anchorCtr="0">
          <a:noAutofit/>
        </a:bodyPr>
        <a:lstStyle/>
        <a:p>
          <a:pPr marL="0" lvl="0" indent="0" algn="l" defTabSz="844550">
            <a:lnSpc>
              <a:spcPct val="90000"/>
            </a:lnSpc>
            <a:spcBef>
              <a:spcPct val="0"/>
            </a:spcBef>
            <a:spcAft>
              <a:spcPct val="35000"/>
            </a:spcAft>
            <a:buNone/>
          </a:pPr>
          <a:r>
            <a:rPr lang="fr-FR" sz="1900" kern="1200"/>
            <a:t>Savoir nouer des partenariats solides pour peser plus lourd et ainsi tourner les négociations à notre avantage</a:t>
          </a:r>
          <a:endParaRPr lang="en-US" sz="1900" kern="1200"/>
        </a:p>
      </dsp:txBody>
      <dsp:txXfrm>
        <a:off x="946264" y="5122400"/>
        <a:ext cx="6293881" cy="8192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F6475-D7FC-448E-A125-7D5B11CE0146}">
      <dsp:nvSpPr>
        <dsp:cNvPr id="0" name=""/>
        <dsp:cNvSpPr/>
      </dsp:nvSpPr>
      <dsp:spPr>
        <a:xfrm>
          <a:off x="0" y="1738"/>
          <a:ext cx="11033029" cy="8812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1F8CA8-2F5A-401D-A886-7EF9BF51EE3D}">
      <dsp:nvSpPr>
        <dsp:cNvPr id="0" name=""/>
        <dsp:cNvSpPr/>
      </dsp:nvSpPr>
      <dsp:spPr>
        <a:xfrm>
          <a:off x="266566" y="200011"/>
          <a:ext cx="484665" cy="484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21BDEF-6A48-479D-85C2-C98A8C7BA890}">
      <dsp:nvSpPr>
        <dsp:cNvPr id="0" name=""/>
        <dsp:cNvSpPr/>
      </dsp:nvSpPr>
      <dsp:spPr>
        <a:xfrm>
          <a:off x="1017798" y="1738"/>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77900">
            <a:lnSpc>
              <a:spcPct val="90000"/>
            </a:lnSpc>
            <a:spcBef>
              <a:spcPct val="0"/>
            </a:spcBef>
            <a:spcAft>
              <a:spcPct val="35000"/>
            </a:spcAft>
            <a:buNone/>
          </a:pPr>
          <a:r>
            <a:rPr lang="fr-FR" sz="2200" kern="1200"/>
            <a:t>Partenaire en B to B</a:t>
          </a:r>
          <a:endParaRPr lang="en-US" sz="2200" kern="1200"/>
        </a:p>
      </dsp:txBody>
      <dsp:txXfrm>
        <a:off x="1017798" y="1738"/>
        <a:ext cx="10015230" cy="881210"/>
      </dsp:txXfrm>
    </dsp:sp>
    <dsp:sp modelId="{8E8428D5-6FF9-43B9-A998-0B4D4C9BF812}">
      <dsp:nvSpPr>
        <dsp:cNvPr id="0" name=""/>
        <dsp:cNvSpPr/>
      </dsp:nvSpPr>
      <dsp:spPr>
        <a:xfrm>
          <a:off x="0" y="1103252"/>
          <a:ext cx="11033029" cy="8812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37E4F6-C748-45AD-B9A2-20F0815A244E}">
      <dsp:nvSpPr>
        <dsp:cNvPr id="0" name=""/>
        <dsp:cNvSpPr/>
      </dsp:nvSpPr>
      <dsp:spPr>
        <a:xfrm>
          <a:off x="266566" y="1301524"/>
          <a:ext cx="484665" cy="4846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484AC9-0092-4C4D-A628-3B45C39BB749}">
      <dsp:nvSpPr>
        <dsp:cNvPr id="0" name=""/>
        <dsp:cNvSpPr/>
      </dsp:nvSpPr>
      <dsp:spPr>
        <a:xfrm>
          <a:off x="1017798" y="1103252"/>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77900">
            <a:lnSpc>
              <a:spcPct val="90000"/>
            </a:lnSpc>
            <a:spcBef>
              <a:spcPct val="0"/>
            </a:spcBef>
            <a:spcAft>
              <a:spcPct val="35000"/>
            </a:spcAft>
            <a:buNone/>
          </a:pPr>
          <a:r>
            <a:rPr lang="fr-FR" sz="2200" kern="1200" dirty="0"/>
            <a:t>Etablir des relations commerciales solides et durables entre le fournisseur et l'entreprise</a:t>
          </a:r>
          <a:endParaRPr lang="en-US" sz="2200" kern="1200" dirty="0"/>
        </a:p>
      </dsp:txBody>
      <dsp:txXfrm>
        <a:off x="1017798" y="1103252"/>
        <a:ext cx="10015230" cy="881210"/>
      </dsp:txXfrm>
    </dsp:sp>
    <dsp:sp modelId="{91ECDE46-E755-4771-90DB-7A5EA2991F4F}">
      <dsp:nvSpPr>
        <dsp:cNvPr id="0" name=""/>
        <dsp:cNvSpPr/>
      </dsp:nvSpPr>
      <dsp:spPr>
        <a:xfrm>
          <a:off x="0" y="2204765"/>
          <a:ext cx="11033029" cy="8812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C72942-76DC-422F-94BE-67768DF7DBAD}">
      <dsp:nvSpPr>
        <dsp:cNvPr id="0" name=""/>
        <dsp:cNvSpPr/>
      </dsp:nvSpPr>
      <dsp:spPr>
        <a:xfrm>
          <a:off x="266566" y="2403038"/>
          <a:ext cx="484665" cy="4846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5D6A28-2BC4-4623-BA0B-D4B6F5A2999B}">
      <dsp:nvSpPr>
        <dsp:cNvPr id="0" name=""/>
        <dsp:cNvSpPr/>
      </dsp:nvSpPr>
      <dsp:spPr>
        <a:xfrm>
          <a:off x="1017798" y="2204765"/>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77900">
            <a:lnSpc>
              <a:spcPct val="90000"/>
            </a:lnSpc>
            <a:spcBef>
              <a:spcPct val="0"/>
            </a:spcBef>
            <a:spcAft>
              <a:spcPct val="35000"/>
            </a:spcAft>
            <a:buNone/>
          </a:pPr>
          <a:r>
            <a:rPr lang="fr-FR" sz="2200" kern="1200" dirty="0"/>
            <a:t>Gros volumes de marchandises ou de services sur une longue période</a:t>
          </a:r>
          <a:endParaRPr lang="en-US" sz="2200" kern="1200" dirty="0"/>
        </a:p>
      </dsp:txBody>
      <dsp:txXfrm>
        <a:off x="1017798" y="2204765"/>
        <a:ext cx="10015230" cy="881210"/>
      </dsp:txXfrm>
    </dsp:sp>
    <dsp:sp modelId="{31D18B15-1FBE-4D54-B960-D28DCED5A845}">
      <dsp:nvSpPr>
        <dsp:cNvPr id="0" name=""/>
        <dsp:cNvSpPr/>
      </dsp:nvSpPr>
      <dsp:spPr>
        <a:xfrm>
          <a:off x="0" y="3306279"/>
          <a:ext cx="11033029" cy="8812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4A0A68-3BEB-4867-A528-87E0024D0ED1}">
      <dsp:nvSpPr>
        <dsp:cNvPr id="0" name=""/>
        <dsp:cNvSpPr/>
      </dsp:nvSpPr>
      <dsp:spPr>
        <a:xfrm>
          <a:off x="266566" y="3504551"/>
          <a:ext cx="484665" cy="4846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93E650-AF39-4F9C-8D22-88EA9E1D4026}">
      <dsp:nvSpPr>
        <dsp:cNvPr id="0" name=""/>
        <dsp:cNvSpPr/>
      </dsp:nvSpPr>
      <dsp:spPr>
        <a:xfrm>
          <a:off x="1017798" y="3306279"/>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77900">
            <a:lnSpc>
              <a:spcPct val="90000"/>
            </a:lnSpc>
            <a:spcBef>
              <a:spcPct val="0"/>
            </a:spcBef>
            <a:spcAft>
              <a:spcPct val="35000"/>
            </a:spcAft>
            <a:buNone/>
          </a:pPr>
          <a:r>
            <a:rPr lang="fr-FR" sz="2200" kern="1200"/>
            <a:t>Le coût de la chaîne logistique (transport, stockage, délais) et les fluctuations des matières premières sont souvent des facteurs critiques</a:t>
          </a:r>
          <a:endParaRPr lang="en-US" sz="2200" kern="1200"/>
        </a:p>
      </dsp:txBody>
      <dsp:txXfrm>
        <a:off x="1017798" y="3306279"/>
        <a:ext cx="10015230" cy="8812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7F525-510D-AE4E-A169-FD351A753260}">
      <dsp:nvSpPr>
        <dsp:cNvPr id="0" name=""/>
        <dsp:cNvSpPr/>
      </dsp:nvSpPr>
      <dsp:spPr>
        <a:xfrm>
          <a:off x="0" y="0"/>
          <a:ext cx="3229639" cy="411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795" tIns="330200" rIns="251795" bIns="330200" numCol="1" spcCol="1270" anchor="t" anchorCtr="0">
          <a:noAutofit/>
        </a:bodyPr>
        <a:lstStyle/>
        <a:p>
          <a:pPr marL="0" lvl="0" indent="0" algn="l" defTabSz="1155700">
            <a:lnSpc>
              <a:spcPct val="90000"/>
            </a:lnSpc>
            <a:spcBef>
              <a:spcPct val="0"/>
            </a:spcBef>
            <a:spcAft>
              <a:spcPct val="35000"/>
            </a:spcAft>
            <a:buNone/>
          </a:pPr>
          <a:r>
            <a:rPr lang="fr-FR" sz="2600" kern="1200"/>
            <a:t>Les acteurs impliqués</a:t>
          </a:r>
          <a:endParaRPr lang="en-US" sz="2600" kern="1200"/>
        </a:p>
      </dsp:txBody>
      <dsp:txXfrm>
        <a:off x="0" y="1563624"/>
        <a:ext cx="3229639" cy="2468880"/>
      </dsp:txXfrm>
    </dsp:sp>
    <dsp:sp modelId="{CE863390-968B-F046-9F72-E3745E0339DF}">
      <dsp:nvSpPr>
        <dsp:cNvPr id="0" name=""/>
        <dsp:cNvSpPr/>
      </dsp:nvSpPr>
      <dsp:spPr>
        <a:xfrm>
          <a:off x="997599" y="411480"/>
          <a:ext cx="1234440" cy="123444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242" tIns="12700" rIns="9624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78379" y="592260"/>
        <a:ext cx="872880" cy="872880"/>
      </dsp:txXfrm>
    </dsp:sp>
    <dsp:sp modelId="{B1426C65-1306-D84B-AD07-B33D7ACF27BC}">
      <dsp:nvSpPr>
        <dsp:cNvPr id="0" name=""/>
        <dsp:cNvSpPr/>
      </dsp:nvSpPr>
      <dsp:spPr>
        <a:xfrm>
          <a:off x="0" y="4114728"/>
          <a:ext cx="3229639"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F1028-151C-6F42-A72C-98556F434679}">
      <dsp:nvSpPr>
        <dsp:cNvPr id="0" name=""/>
        <dsp:cNvSpPr/>
      </dsp:nvSpPr>
      <dsp:spPr>
        <a:xfrm>
          <a:off x="3552603" y="0"/>
          <a:ext cx="3229639" cy="411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795" tIns="330200" rIns="251795" bIns="330200" numCol="1" spcCol="1270" anchor="t" anchorCtr="0">
          <a:noAutofit/>
        </a:bodyPr>
        <a:lstStyle/>
        <a:p>
          <a:pPr marL="0" lvl="0" indent="0" algn="l" defTabSz="1155700">
            <a:lnSpc>
              <a:spcPct val="90000"/>
            </a:lnSpc>
            <a:spcBef>
              <a:spcPct val="0"/>
            </a:spcBef>
            <a:spcAft>
              <a:spcPct val="35000"/>
            </a:spcAft>
            <a:buNone/>
          </a:pPr>
          <a:r>
            <a:rPr lang="fr-FR" sz="2600" kern="1200"/>
            <a:t>Les types de négociations en milieu industriel</a:t>
          </a:r>
          <a:endParaRPr lang="en-US" sz="2600" kern="1200"/>
        </a:p>
      </dsp:txBody>
      <dsp:txXfrm>
        <a:off x="3552603" y="1563624"/>
        <a:ext cx="3229639" cy="2468880"/>
      </dsp:txXfrm>
    </dsp:sp>
    <dsp:sp modelId="{BA92F965-CFE1-024C-8F16-5D643CC6CB6B}">
      <dsp:nvSpPr>
        <dsp:cNvPr id="0" name=""/>
        <dsp:cNvSpPr/>
      </dsp:nvSpPr>
      <dsp:spPr>
        <a:xfrm>
          <a:off x="4550203" y="411480"/>
          <a:ext cx="1234440" cy="1234440"/>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242" tIns="12700" rIns="9624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30983" y="592260"/>
        <a:ext cx="872880" cy="872880"/>
      </dsp:txXfrm>
    </dsp:sp>
    <dsp:sp modelId="{78EBAE6B-83F3-E74B-8C53-9924CC28F91A}">
      <dsp:nvSpPr>
        <dsp:cNvPr id="0" name=""/>
        <dsp:cNvSpPr/>
      </dsp:nvSpPr>
      <dsp:spPr>
        <a:xfrm>
          <a:off x="3552603" y="4114728"/>
          <a:ext cx="3229639"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7F870-29E9-544F-8CAC-7031B633DE16}">
      <dsp:nvSpPr>
        <dsp:cNvPr id="0" name=""/>
        <dsp:cNvSpPr/>
      </dsp:nvSpPr>
      <dsp:spPr>
        <a:xfrm>
          <a:off x="7105207" y="0"/>
          <a:ext cx="3229639" cy="41148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795" tIns="330200" rIns="251795" bIns="330200" numCol="1" spcCol="1270" anchor="t" anchorCtr="0">
          <a:noAutofit/>
        </a:bodyPr>
        <a:lstStyle/>
        <a:p>
          <a:pPr marL="0" lvl="0" indent="0" algn="l" defTabSz="1155700">
            <a:lnSpc>
              <a:spcPct val="90000"/>
            </a:lnSpc>
            <a:spcBef>
              <a:spcPct val="0"/>
            </a:spcBef>
            <a:spcAft>
              <a:spcPct val="35000"/>
            </a:spcAft>
            <a:buNone/>
          </a:pPr>
          <a:r>
            <a:rPr lang="fr-FR" sz="2600" kern="1200"/>
            <a:t>L’importance stratégique des négociations</a:t>
          </a:r>
          <a:endParaRPr lang="en-US" sz="2600" kern="1200"/>
        </a:p>
      </dsp:txBody>
      <dsp:txXfrm>
        <a:off x="7105207" y="1563624"/>
        <a:ext cx="3229639" cy="2468880"/>
      </dsp:txXfrm>
    </dsp:sp>
    <dsp:sp modelId="{95361592-D4F1-6947-A1A8-83938BD3B184}">
      <dsp:nvSpPr>
        <dsp:cNvPr id="0" name=""/>
        <dsp:cNvSpPr/>
      </dsp:nvSpPr>
      <dsp:spPr>
        <a:xfrm>
          <a:off x="8102807" y="411480"/>
          <a:ext cx="1234440" cy="1234440"/>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242" tIns="12700" rIns="9624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283587" y="592260"/>
        <a:ext cx="872880" cy="872880"/>
      </dsp:txXfrm>
    </dsp:sp>
    <dsp:sp modelId="{5769B321-DEBE-CD4A-A7A8-B2446CBA78B2}">
      <dsp:nvSpPr>
        <dsp:cNvPr id="0" name=""/>
        <dsp:cNvSpPr/>
      </dsp:nvSpPr>
      <dsp:spPr>
        <a:xfrm>
          <a:off x="7105207" y="4114728"/>
          <a:ext cx="322963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095E4-D6D9-446A-9F30-72B77F058C2E}">
      <dsp:nvSpPr>
        <dsp:cNvPr id="0" name=""/>
        <dsp:cNvSpPr/>
      </dsp:nvSpPr>
      <dsp:spPr>
        <a:xfrm>
          <a:off x="0" y="1738"/>
          <a:ext cx="11033029" cy="8812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D57D17-4A69-4A64-9285-C8D5B1CBF2C4}">
      <dsp:nvSpPr>
        <dsp:cNvPr id="0" name=""/>
        <dsp:cNvSpPr/>
      </dsp:nvSpPr>
      <dsp:spPr>
        <a:xfrm>
          <a:off x="266566" y="200011"/>
          <a:ext cx="484665" cy="484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EB7FC2-F695-430B-BDDE-D80D331B660E}">
      <dsp:nvSpPr>
        <dsp:cNvPr id="0" name=""/>
        <dsp:cNvSpPr/>
      </dsp:nvSpPr>
      <dsp:spPr>
        <a:xfrm>
          <a:off x="1017798" y="1738"/>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33450">
            <a:lnSpc>
              <a:spcPct val="90000"/>
            </a:lnSpc>
            <a:spcBef>
              <a:spcPct val="0"/>
            </a:spcBef>
            <a:spcAft>
              <a:spcPct val="35000"/>
            </a:spcAft>
            <a:buNone/>
          </a:pPr>
          <a:r>
            <a:rPr lang="fr-FR" sz="2100" b="1" u="sng" kern="1200" dirty="0"/>
            <a:t>Les vendeurs et représentants commerciaux </a:t>
          </a:r>
          <a:r>
            <a:rPr lang="fr-FR" sz="2100" kern="1200" dirty="0"/>
            <a:t>: Ils représentent l’entreprise et ils s’assurent que l’offre satisfait aux exigences du client.</a:t>
          </a:r>
          <a:endParaRPr lang="en-US" sz="2100" kern="1200" dirty="0"/>
        </a:p>
      </dsp:txBody>
      <dsp:txXfrm>
        <a:off x="1017798" y="1738"/>
        <a:ext cx="10015230" cy="881210"/>
      </dsp:txXfrm>
    </dsp:sp>
    <dsp:sp modelId="{BBFD3B46-8848-4B34-A95B-8965B36F6EEB}">
      <dsp:nvSpPr>
        <dsp:cNvPr id="0" name=""/>
        <dsp:cNvSpPr/>
      </dsp:nvSpPr>
      <dsp:spPr>
        <a:xfrm>
          <a:off x="0" y="1103252"/>
          <a:ext cx="11033029" cy="8812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1A58DA-211D-43AF-BB23-EB6D2E4E5865}">
      <dsp:nvSpPr>
        <dsp:cNvPr id="0" name=""/>
        <dsp:cNvSpPr/>
      </dsp:nvSpPr>
      <dsp:spPr>
        <a:xfrm>
          <a:off x="266566" y="1301524"/>
          <a:ext cx="484665" cy="4846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3C47B-0342-4834-9CA1-6ABB0C575DE7}">
      <dsp:nvSpPr>
        <dsp:cNvPr id="0" name=""/>
        <dsp:cNvSpPr/>
      </dsp:nvSpPr>
      <dsp:spPr>
        <a:xfrm>
          <a:off x="1017798" y="1103252"/>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33450">
            <a:lnSpc>
              <a:spcPct val="90000"/>
            </a:lnSpc>
            <a:spcBef>
              <a:spcPct val="0"/>
            </a:spcBef>
            <a:spcAft>
              <a:spcPct val="35000"/>
            </a:spcAft>
            <a:buNone/>
          </a:pPr>
          <a:r>
            <a:rPr lang="fr-FR" sz="2100" b="1" u="sng" kern="1200" dirty="0"/>
            <a:t>Les acheteurs </a:t>
          </a:r>
          <a:r>
            <a:rPr lang="fr-FR" sz="2100" kern="1200" dirty="0"/>
            <a:t>: Ils négocient les meilleures conditions d’achat et sont très bien informés sur les besoins de leur entreprise et sur les tendances du marché.</a:t>
          </a:r>
          <a:endParaRPr lang="en-US" sz="2100" kern="1200" dirty="0"/>
        </a:p>
      </dsp:txBody>
      <dsp:txXfrm>
        <a:off x="1017798" y="1103252"/>
        <a:ext cx="10015230" cy="881210"/>
      </dsp:txXfrm>
    </dsp:sp>
    <dsp:sp modelId="{99DFBC73-BD65-42DE-B6D1-4D744C19EA64}">
      <dsp:nvSpPr>
        <dsp:cNvPr id="0" name=""/>
        <dsp:cNvSpPr/>
      </dsp:nvSpPr>
      <dsp:spPr>
        <a:xfrm>
          <a:off x="0" y="2204765"/>
          <a:ext cx="11033029" cy="8812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FA895-2A75-4161-857A-72F831B73652}">
      <dsp:nvSpPr>
        <dsp:cNvPr id="0" name=""/>
        <dsp:cNvSpPr/>
      </dsp:nvSpPr>
      <dsp:spPr>
        <a:xfrm>
          <a:off x="266566" y="2403038"/>
          <a:ext cx="484665" cy="4846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F141F-3651-4EE1-A49E-38C768B844BC}">
      <dsp:nvSpPr>
        <dsp:cNvPr id="0" name=""/>
        <dsp:cNvSpPr/>
      </dsp:nvSpPr>
      <dsp:spPr>
        <a:xfrm>
          <a:off x="1017798" y="2204765"/>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33450">
            <a:lnSpc>
              <a:spcPct val="90000"/>
            </a:lnSpc>
            <a:spcBef>
              <a:spcPct val="0"/>
            </a:spcBef>
            <a:spcAft>
              <a:spcPct val="35000"/>
            </a:spcAft>
            <a:buNone/>
          </a:pPr>
          <a:r>
            <a:rPr lang="fr-FR" sz="2100" b="1" u="sng" kern="1200" dirty="0"/>
            <a:t>Les ingénieurs </a:t>
          </a:r>
          <a:r>
            <a:rPr lang="fr-FR" sz="2100" kern="1200" dirty="0"/>
            <a:t>: Ils s'assurent que les produits ou services offerts correspondent aux besoins spécifiques de l'entreprise</a:t>
          </a:r>
          <a:endParaRPr lang="en-US" sz="2100" kern="1200" dirty="0"/>
        </a:p>
      </dsp:txBody>
      <dsp:txXfrm>
        <a:off x="1017798" y="2204765"/>
        <a:ext cx="10015230" cy="881210"/>
      </dsp:txXfrm>
    </dsp:sp>
    <dsp:sp modelId="{01BBB4CB-5668-4E18-A1FE-1B1340833873}">
      <dsp:nvSpPr>
        <dsp:cNvPr id="0" name=""/>
        <dsp:cNvSpPr/>
      </dsp:nvSpPr>
      <dsp:spPr>
        <a:xfrm>
          <a:off x="0" y="3306279"/>
          <a:ext cx="11033029" cy="8812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C283D8-BF08-4D7F-A2F5-A3159888EC4F}">
      <dsp:nvSpPr>
        <dsp:cNvPr id="0" name=""/>
        <dsp:cNvSpPr/>
      </dsp:nvSpPr>
      <dsp:spPr>
        <a:xfrm>
          <a:off x="266566" y="3504551"/>
          <a:ext cx="484665" cy="4846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08B455-53EB-4C9E-81EB-E6A08031F590}">
      <dsp:nvSpPr>
        <dsp:cNvPr id="0" name=""/>
        <dsp:cNvSpPr/>
      </dsp:nvSpPr>
      <dsp:spPr>
        <a:xfrm>
          <a:off x="1017798" y="3306279"/>
          <a:ext cx="10015230" cy="88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61" tIns="93261" rIns="93261" bIns="93261" numCol="1" spcCol="1270" anchor="ctr" anchorCtr="0">
          <a:noAutofit/>
        </a:bodyPr>
        <a:lstStyle/>
        <a:p>
          <a:pPr marL="0" lvl="0" indent="0" algn="l" defTabSz="933450">
            <a:lnSpc>
              <a:spcPct val="90000"/>
            </a:lnSpc>
            <a:spcBef>
              <a:spcPct val="0"/>
            </a:spcBef>
            <a:spcAft>
              <a:spcPct val="35000"/>
            </a:spcAft>
            <a:buNone/>
          </a:pPr>
          <a:r>
            <a:rPr lang="fr-FR" sz="2100" b="1" u="sng" kern="1200" dirty="0"/>
            <a:t>Les responsables financiers</a:t>
          </a:r>
          <a:r>
            <a:rPr lang="fr-FR" sz="2100" kern="1200" dirty="0"/>
            <a:t> : Ils s’assurent que les accords commerciaux sont viables financièrement.</a:t>
          </a:r>
          <a:endParaRPr lang="en-US" sz="2100" kern="1200" dirty="0"/>
        </a:p>
      </dsp:txBody>
      <dsp:txXfrm>
        <a:off x="1017798" y="3306279"/>
        <a:ext cx="10015230" cy="8812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74E18-DA91-2C49-8366-94589A17E343}">
      <dsp:nvSpPr>
        <dsp:cNvPr id="0" name=""/>
        <dsp:cNvSpPr/>
      </dsp:nvSpPr>
      <dsp:spPr>
        <a:xfrm>
          <a:off x="0" y="0"/>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069FC-452D-BD42-BD7C-76FD695E1C3C}">
      <dsp:nvSpPr>
        <dsp:cNvPr id="0" name=""/>
        <dsp:cNvSpPr/>
      </dsp:nvSpPr>
      <dsp:spPr>
        <a:xfrm>
          <a:off x="0" y="0"/>
          <a:ext cx="7240146"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dirty="0"/>
            <a:t>Confiance et crédibilité </a:t>
          </a:r>
          <a:r>
            <a:rPr lang="fr-FR" sz="2300" kern="1200" dirty="0"/>
            <a:t>: Les partenaires sont plus enclins à négocier avec une entreprise vue comme fiable et professionnelle </a:t>
          </a:r>
          <a:endParaRPr lang="en-US" sz="2300" kern="1200" dirty="0"/>
        </a:p>
      </dsp:txBody>
      <dsp:txXfrm>
        <a:off x="0" y="0"/>
        <a:ext cx="7240146" cy="1485900"/>
      </dsp:txXfrm>
    </dsp:sp>
    <dsp:sp modelId="{7CB08301-E205-8143-A737-36098EE34153}">
      <dsp:nvSpPr>
        <dsp:cNvPr id="0" name=""/>
        <dsp:cNvSpPr/>
      </dsp:nvSpPr>
      <dsp:spPr>
        <a:xfrm>
          <a:off x="0" y="1485900"/>
          <a:ext cx="7240146" cy="0"/>
        </a:xfrm>
        <a:prstGeom prst="line">
          <a:avLst/>
        </a:prstGeom>
        <a:solidFill>
          <a:schemeClr val="accent2">
            <a:hueOff val="498263"/>
            <a:satOff val="-139"/>
            <a:lumOff val="2353"/>
            <a:alphaOff val="0"/>
          </a:schemeClr>
        </a:solidFill>
        <a:ln w="12700" cap="flat" cmpd="sng" algn="ctr">
          <a:solidFill>
            <a:schemeClr val="accent2">
              <a:hueOff val="498263"/>
              <a:satOff val="-139"/>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2D448A-1E85-D04E-BF64-B055A2AA7BFA}">
      <dsp:nvSpPr>
        <dsp:cNvPr id="0" name=""/>
        <dsp:cNvSpPr/>
      </dsp:nvSpPr>
      <dsp:spPr>
        <a:xfrm>
          <a:off x="0" y="1485900"/>
          <a:ext cx="7240146"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dirty="0"/>
            <a:t>Différenciation concurrentielle </a:t>
          </a:r>
          <a:r>
            <a:rPr lang="fr-FR" sz="2300" kern="1200" dirty="0"/>
            <a:t>: La marque influence certains choix</a:t>
          </a:r>
          <a:endParaRPr lang="en-US" sz="2300" kern="1200" dirty="0"/>
        </a:p>
      </dsp:txBody>
      <dsp:txXfrm>
        <a:off x="0" y="1485900"/>
        <a:ext cx="7240146" cy="1485900"/>
      </dsp:txXfrm>
    </dsp:sp>
    <dsp:sp modelId="{451E4D5A-EA3C-7849-8439-775A797874C2}">
      <dsp:nvSpPr>
        <dsp:cNvPr id="0" name=""/>
        <dsp:cNvSpPr/>
      </dsp:nvSpPr>
      <dsp:spPr>
        <a:xfrm>
          <a:off x="0" y="2971800"/>
          <a:ext cx="7240146" cy="0"/>
        </a:xfrm>
        <a:prstGeom prst="line">
          <a:avLst/>
        </a:prstGeom>
        <a:solidFill>
          <a:schemeClr val="accent2">
            <a:hueOff val="996526"/>
            <a:satOff val="-279"/>
            <a:lumOff val="4705"/>
            <a:alphaOff val="0"/>
          </a:schemeClr>
        </a:solidFill>
        <a:ln w="12700" cap="flat" cmpd="sng" algn="ctr">
          <a:solidFill>
            <a:schemeClr val="accent2">
              <a:hueOff val="996526"/>
              <a:satOff val="-27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AD75AC-2C5E-F04F-9BE7-1C6A82197FDF}">
      <dsp:nvSpPr>
        <dsp:cNvPr id="0" name=""/>
        <dsp:cNvSpPr/>
      </dsp:nvSpPr>
      <dsp:spPr>
        <a:xfrm>
          <a:off x="0" y="2971800"/>
          <a:ext cx="7240146"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dirty="0"/>
            <a:t>Renforcement de la relation à long terme </a:t>
          </a:r>
          <a:r>
            <a:rPr lang="fr-FR" sz="2300" kern="1200" dirty="0"/>
            <a:t>: Une entreprise perçue comme fiable et sérieuse est plus susceptible d’entretenir de bonnes relations après la vente</a:t>
          </a:r>
          <a:endParaRPr lang="en-US" sz="2300" kern="1200" dirty="0"/>
        </a:p>
      </dsp:txBody>
      <dsp:txXfrm>
        <a:off x="0" y="2971800"/>
        <a:ext cx="7240146" cy="1485900"/>
      </dsp:txXfrm>
    </dsp:sp>
    <dsp:sp modelId="{1EB02657-ED9F-FB47-BA28-D976B2673576}">
      <dsp:nvSpPr>
        <dsp:cNvPr id="0" name=""/>
        <dsp:cNvSpPr/>
      </dsp:nvSpPr>
      <dsp:spPr>
        <a:xfrm>
          <a:off x="0" y="4457699"/>
          <a:ext cx="7240146" cy="0"/>
        </a:xfrm>
        <a:prstGeom prst="line">
          <a:avLst/>
        </a:prstGeom>
        <a:solidFill>
          <a:schemeClr val="accent2">
            <a:hueOff val="1494789"/>
            <a:satOff val="-418"/>
            <a:lumOff val="7058"/>
            <a:alphaOff val="0"/>
          </a:schemeClr>
        </a:solidFill>
        <a:ln w="12700" cap="flat" cmpd="sng" algn="ctr">
          <a:solidFill>
            <a:schemeClr val="accent2">
              <a:hueOff val="1494789"/>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68849-8681-2F40-A067-5388A0E17674}">
      <dsp:nvSpPr>
        <dsp:cNvPr id="0" name=""/>
        <dsp:cNvSpPr/>
      </dsp:nvSpPr>
      <dsp:spPr>
        <a:xfrm>
          <a:off x="0" y="4457699"/>
          <a:ext cx="7240146"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dirty="0"/>
            <a:t>Gestion des problèmes </a:t>
          </a:r>
          <a:r>
            <a:rPr lang="fr-FR" sz="2300" kern="1200" dirty="0"/>
            <a:t>: Si l’entreprise a une bonne image, en cas de problème le client fera plus souvent preuve de compréhension</a:t>
          </a:r>
          <a:endParaRPr lang="en-US" sz="2300" kern="1200" dirty="0"/>
        </a:p>
      </dsp:txBody>
      <dsp:txXfrm>
        <a:off x="0" y="4457699"/>
        <a:ext cx="7240146" cy="14859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913C4-2EB1-42F4-B254-9210D3BC22A9}">
      <dsp:nvSpPr>
        <dsp:cNvPr id="0" name=""/>
        <dsp:cNvSpPr/>
      </dsp:nvSpPr>
      <dsp:spPr>
        <a:xfrm>
          <a:off x="0" y="725"/>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CEBD38-E490-42A6-922F-4AD981C2F806}">
      <dsp:nvSpPr>
        <dsp:cNvPr id="0" name=""/>
        <dsp:cNvSpPr/>
      </dsp:nvSpPr>
      <dsp:spPr>
        <a:xfrm>
          <a:off x="513571" y="382720"/>
          <a:ext cx="933766" cy="933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BBCE11-8129-4EC2-B84C-A1A1E14CE3E9}">
      <dsp:nvSpPr>
        <dsp:cNvPr id="0" name=""/>
        <dsp:cNvSpPr/>
      </dsp:nvSpPr>
      <dsp:spPr>
        <a:xfrm>
          <a:off x="1960909" y="725"/>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100000"/>
            </a:lnSpc>
            <a:spcBef>
              <a:spcPct val="0"/>
            </a:spcBef>
            <a:spcAft>
              <a:spcPct val="35000"/>
            </a:spcAft>
            <a:buNone/>
          </a:pPr>
          <a:r>
            <a:rPr lang="fr-FR" sz="2500" b="1" kern="1200"/>
            <a:t>Exigences et Besoins Spécifiques </a:t>
          </a:r>
          <a:r>
            <a:rPr lang="fr-FR" sz="2500" kern="1200"/>
            <a:t>: clientèle haut de gamme -&gt; fournisseur fiable</a:t>
          </a:r>
          <a:endParaRPr lang="en-US" sz="2500" kern="1200"/>
        </a:p>
      </dsp:txBody>
      <dsp:txXfrm>
        <a:off x="1960909" y="725"/>
        <a:ext cx="5279236" cy="1697756"/>
      </dsp:txXfrm>
    </dsp:sp>
    <dsp:sp modelId="{516E0A8E-F8DE-42E5-8F7D-CB371BCBB251}">
      <dsp:nvSpPr>
        <dsp:cNvPr id="0" name=""/>
        <dsp:cNvSpPr/>
      </dsp:nvSpPr>
      <dsp:spPr>
        <a:xfrm>
          <a:off x="0" y="2122921"/>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70BF01-7C74-4C05-8D6B-EA8D9F64A95C}">
      <dsp:nvSpPr>
        <dsp:cNvPr id="0" name=""/>
        <dsp:cNvSpPr/>
      </dsp:nvSpPr>
      <dsp:spPr>
        <a:xfrm>
          <a:off x="513571" y="2504916"/>
          <a:ext cx="933766" cy="933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890F6A-F09F-45C3-B680-82A4AFE7064B}">
      <dsp:nvSpPr>
        <dsp:cNvPr id="0" name=""/>
        <dsp:cNvSpPr/>
      </dsp:nvSpPr>
      <dsp:spPr>
        <a:xfrm>
          <a:off x="1960909" y="2122921"/>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100000"/>
            </a:lnSpc>
            <a:spcBef>
              <a:spcPct val="0"/>
            </a:spcBef>
            <a:spcAft>
              <a:spcPct val="35000"/>
            </a:spcAft>
            <a:buNone/>
          </a:pPr>
          <a:r>
            <a:rPr lang="fr-FR" sz="2500" b="1" kern="1200" dirty="0"/>
            <a:t>Objectifs et Priorités</a:t>
          </a:r>
          <a:r>
            <a:rPr lang="fr-FR" sz="2500" kern="1200" dirty="0"/>
            <a:t> : critères d’achat différents (fiabilité, innovation, transparence, …)</a:t>
          </a:r>
          <a:endParaRPr lang="en-US" sz="2500" kern="1200" dirty="0"/>
        </a:p>
      </dsp:txBody>
      <dsp:txXfrm>
        <a:off x="1960909" y="2122921"/>
        <a:ext cx="5279236" cy="1697756"/>
      </dsp:txXfrm>
    </dsp:sp>
    <dsp:sp modelId="{35B8DC18-C8C1-4EEE-809E-92C40D393AD2}">
      <dsp:nvSpPr>
        <dsp:cNvPr id="0" name=""/>
        <dsp:cNvSpPr/>
      </dsp:nvSpPr>
      <dsp:spPr>
        <a:xfrm>
          <a:off x="0" y="4245117"/>
          <a:ext cx="7240146" cy="16977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07DBFF-DACC-46A1-8BED-ACC52D042A1B}">
      <dsp:nvSpPr>
        <dsp:cNvPr id="0" name=""/>
        <dsp:cNvSpPr/>
      </dsp:nvSpPr>
      <dsp:spPr>
        <a:xfrm>
          <a:off x="513571" y="4627112"/>
          <a:ext cx="933766" cy="933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7026B2-8374-4F1E-9D8E-92AA8DE35EA8}">
      <dsp:nvSpPr>
        <dsp:cNvPr id="0" name=""/>
        <dsp:cNvSpPr/>
      </dsp:nvSpPr>
      <dsp:spPr>
        <a:xfrm>
          <a:off x="1960909" y="4245117"/>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1111250">
            <a:lnSpc>
              <a:spcPct val="100000"/>
            </a:lnSpc>
            <a:spcBef>
              <a:spcPct val="0"/>
            </a:spcBef>
            <a:spcAft>
              <a:spcPct val="35000"/>
            </a:spcAft>
            <a:buNone/>
          </a:pPr>
          <a:r>
            <a:rPr lang="fr-FR" sz="2500" b="1" kern="1200" dirty="0"/>
            <a:t>Pouvoirs de négociation </a:t>
          </a:r>
          <a:r>
            <a:rPr lang="fr-FR" sz="2500" kern="1200" dirty="0"/>
            <a:t>: clientèle connue ou haut de gamme -&gt; poids important</a:t>
          </a:r>
          <a:endParaRPr lang="en-US" sz="2500" kern="1200" dirty="0"/>
        </a:p>
      </dsp:txBody>
      <dsp:txXfrm>
        <a:off x="1960909" y="4245117"/>
        <a:ext cx="5279236" cy="16977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53062-96C7-4617-A5E9-D43FA16CF839}">
      <dsp:nvSpPr>
        <dsp:cNvPr id="0" name=""/>
        <dsp:cNvSpPr/>
      </dsp:nvSpPr>
      <dsp:spPr>
        <a:xfrm>
          <a:off x="6829" y="279700"/>
          <a:ext cx="1458829" cy="14588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EBA2F-F880-4A1F-96CA-F1021400349C}">
      <dsp:nvSpPr>
        <dsp:cNvPr id="0" name=""/>
        <dsp:cNvSpPr/>
      </dsp:nvSpPr>
      <dsp:spPr>
        <a:xfrm>
          <a:off x="313183" y="586055"/>
          <a:ext cx="846120" cy="846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E40FAC-3CBA-46DF-A456-8C054C9993E1}">
      <dsp:nvSpPr>
        <dsp:cNvPr id="0" name=""/>
        <dsp:cNvSpPr/>
      </dsp:nvSpPr>
      <dsp:spPr>
        <a:xfrm>
          <a:off x="1778265" y="279700"/>
          <a:ext cx="3438668" cy="1458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fr-FR" sz="2300" b="1" kern="1200" dirty="0"/>
            <a:t>Renforcer l’offre </a:t>
          </a:r>
          <a:r>
            <a:rPr lang="fr-FR" sz="2300" kern="1200" dirty="0"/>
            <a:t>: combiner des produits ou des services complémentaires</a:t>
          </a:r>
          <a:endParaRPr lang="en-US" sz="2300" kern="1200" dirty="0"/>
        </a:p>
      </dsp:txBody>
      <dsp:txXfrm>
        <a:off x="1778265" y="279700"/>
        <a:ext cx="3438668" cy="1458829"/>
      </dsp:txXfrm>
    </dsp:sp>
    <dsp:sp modelId="{AFF5F782-8BCF-44D5-8821-54425D902D22}">
      <dsp:nvSpPr>
        <dsp:cNvPr id="0" name=""/>
        <dsp:cNvSpPr/>
      </dsp:nvSpPr>
      <dsp:spPr>
        <a:xfrm>
          <a:off x="5816095" y="279700"/>
          <a:ext cx="1458829" cy="14588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C1C87-A5CB-411B-BA6F-6F0AA7258D98}">
      <dsp:nvSpPr>
        <dsp:cNvPr id="0" name=""/>
        <dsp:cNvSpPr/>
      </dsp:nvSpPr>
      <dsp:spPr>
        <a:xfrm>
          <a:off x="6122449" y="586055"/>
          <a:ext cx="846120" cy="846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AED4AB-5A2C-4AE5-9E9F-8CFACB426402}">
      <dsp:nvSpPr>
        <dsp:cNvPr id="0" name=""/>
        <dsp:cNvSpPr/>
      </dsp:nvSpPr>
      <dsp:spPr>
        <a:xfrm>
          <a:off x="7587530" y="279700"/>
          <a:ext cx="3438668" cy="1458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fr-FR" sz="2300" b="1" kern="1200" dirty="0"/>
            <a:t>Soutien technique </a:t>
          </a:r>
          <a:r>
            <a:rPr lang="fr-FR" sz="2300" kern="1200" dirty="0"/>
            <a:t>: cela rassure le client grâce à un apport d’expertise approfondie</a:t>
          </a:r>
          <a:endParaRPr lang="en-US" sz="2300" kern="1200" dirty="0"/>
        </a:p>
      </dsp:txBody>
      <dsp:txXfrm>
        <a:off x="7587530" y="279700"/>
        <a:ext cx="3438668" cy="1458829"/>
      </dsp:txXfrm>
    </dsp:sp>
    <dsp:sp modelId="{E653EDAB-36E2-4C01-804F-68486259C7D7}">
      <dsp:nvSpPr>
        <dsp:cNvPr id="0" name=""/>
        <dsp:cNvSpPr/>
      </dsp:nvSpPr>
      <dsp:spPr>
        <a:xfrm>
          <a:off x="6829" y="2450698"/>
          <a:ext cx="1458829" cy="14588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038978-820F-48ED-B0E5-82BDBBA14528}">
      <dsp:nvSpPr>
        <dsp:cNvPr id="0" name=""/>
        <dsp:cNvSpPr/>
      </dsp:nvSpPr>
      <dsp:spPr>
        <a:xfrm>
          <a:off x="313183" y="2757053"/>
          <a:ext cx="846120" cy="846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435AE7-9D40-40FD-A6FC-68F13176A91B}">
      <dsp:nvSpPr>
        <dsp:cNvPr id="0" name=""/>
        <dsp:cNvSpPr/>
      </dsp:nvSpPr>
      <dsp:spPr>
        <a:xfrm>
          <a:off x="1778265" y="2450698"/>
          <a:ext cx="3438668" cy="1458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fr-FR" sz="2300" b="1" kern="1200" dirty="0"/>
            <a:t>Nouveaux marchés </a:t>
          </a:r>
          <a:r>
            <a:rPr lang="fr-FR" sz="2300" kern="1200" dirty="0"/>
            <a:t>: suivant la situation géographique, financière et réglementaire</a:t>
          </a:r>
          <a:endParaRPr lang="en-US" sz="2300" kern="1200" dirty="0"/>
        </a:p>
      </dsp:txBody>
      <dsp:txXfrm>
        <a:off x="1778265" y="2450698"/>
        <a:ext cx="3438668" cy="1458829"/>
      </dsp:txXfrm>
    </dsp:sp>
    <dsp:sp modelId="{6158782C-897B-44B1-ABDE-CE191A44D2E9}">
      <dsp:nvSpPr>
        <dsp:cNvPr id="0" name=""/>
        <dsp:cNvSpPr/>
      </dsp:nvSpPr>
      <dsp:spPr>
        <a:xfrm>
          <a:off x="5816095" y="2450698"/>
          <a:ext cx="1458829" cy="14588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701FF-966C-4048-8126-15E275BAFF0F}">
      <dsp:nvSpPr>
        <dsp:cNvPr id="0" name=""/>
        <dsp:cNvSpPr/>
      </dsp:nvSpPr>
      <dsp:spPr>
        <a:xfrm>
          <a:off x="6122449" y="2757053"/>
          <a:ext cx="846120" cy="8461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6C6C99-03B8-4557-9B30-418ABBD13CEA}">
      <dsp:nvSpPr>
        <dsp:cNvPr id="0" name=""/>
        <dsp:cNvSpPr/>
      </dsp:nvSpPr>
      <dsp:spPr>
        <a:xfrm>
          <a:off x="7587530" y="2450698"/>
          <a:ext cx="3438668" cy="1458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fr-FR" sz="2300" b="1" kern="1200" dirty="0"/>
            <a:t>Renforcer la confiance </a:t>
          </a:r>
          <a:r>
            <a:rPr lang="fr-FR" sz="2300" kern="1200" dirty="0"/>
            <a:t>: un partenaire solide crée la confiance chez le client</a:t>
          </a:r>
          <a:endParaRPr lang="en-US" sz="2300" kern="1200" dirty="0"/>
        </a:p>
      </dsp:txBody>
      <dsp:txXfrm>
        <a:off x="7587530" y="2450698"/>
        <a:ext cx="3438668" cy="145882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07B88-0DE5-0446-A989-B038B94422E1}" type="datetimeFigureOut">
              <a:rPr lang="fr-FR" smtClean="0"/>
              <a:t>02/10/2024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648E9C-A9AB-ED40-BB61-A036477615DF}" type="slidenum">
              <a:rPr lang="fr-FR" smtClean="0"/>
              <a:t>‹N°›</a:t>
            </a:fld>
            <a:endParaRPr lang="fr-FR"/>
          </a:p>
        </p:txBody>
      </p:sp>
    </p:spTree>
    <p:extLst>
      <p:ext uri="{BB962C8B-B14F-4D97-AF65-F5344CB8AC3E}">
        <p14:creationId xmlns:p14="http://schemas.microsoft.com/office/powerpoint/2010/main" val="3694043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5648E9C-A9AB-ED40-BB61-A036477615DF}" type="slidenum">
              <a:rPr lang="fr-FR" smtClean="0"/>
              <a:t>21</a:t>
            </a:fld>
            <a:endParaRPr lang="fr-FR"/>
          </a:p>
        </p:txBody>
      </p:sp>
    </p:spTree>
    <p:extLst>
      <p:ext uri="{BB962C8B-B14F-4D97-AF65-F5344CB8AC3E}">
        <p14:creationId xmlns:p14="http://schemas.microsoft.com/office/powerpoint/2010/main" val="185986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5648E9C-A9AB-ED40-BB61-A036477615DF}" type="slidenum">
              <a:rPr lang="fr-FR" smtClean="0"/>
              <a:t>27</a:t>
            </a:fld>
            <a:endParaRPr lang="fr-FR"/>
          </a:p>
        </p:txBody>
      </p:sp>
    </p:spTree>
    <p:extLst>
      <p:ext uri="{BB962C8B-B14F-4D97-AF65-F5344CB8AC3E}">
        <p14:creationId xmlns:p14="http://schemas.microsoft.com/office/powerpoint/2010/main" val="396225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5648E9C-A9AB-ED40-BB61-A036477615DF}" type="slidenum">
              <a:rPr lang="fr-FR" smtClean="0"/>
              <a:t>35</a:t>
            </a:fld>
            <a:endParaRPr lang="fr-FR"/>
          </a:p>
        </p:txBody>
      </p:sp>
    </p:spTree>
    <p:extLst>
      <p:ext uri="{BB962C8B-B14F-4D97-AF65-F5344CB8AC3E}">
        <p14:creationId xmlns:p14="http://schemas.microsoft.com/office/powerpoint/2010/main" val="3264294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b="1" dirty="0"/>
              <a:t>3. Impact des négociations réussies sur la performance commerciale</a:t>
            </a:r>
          </a:p>
          <a:p>
            <a:pPr rtl="0"/>
            <a:r>
              <a:rPr lang="fr-FR" b="1" dirty="0"/>
              <a:t>Fidélisation des clients : Le cas de l’industrie chimique</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L’entreprise </a:t>
            </a:r>
            <a:r>
              <a:rPr lang="fr-FR" dirty="0" err="1"/>
              <a:t>engie</a:t>
            </a:r>
            <a:r>
              <a:rPr lang="fr-FR" b="1" dirty="0"/>
              <a:t> </a:t>
            </a:r>
            <a:r>
              <a:rPr lang="fr-FR" dirty="0"/>
              <a:t>a négocié des contrats pluriannuels avec ses clients sur 10 ans , garantissant ainsi une continuité d'approvisionnement. </a:t>
            </a:r>
            <a:r>
              <a:rPr lang="fr-FR" b="0" i="1" dirty="0">
                <a:solidFill>
                  <a:srgbClr val="163860"/>
                </a:solidFill>
                <a:effectLst/>
                <a:latin typeface="noto-serif"/>
              </a:rPr>
              <a:t>Réduire encore davantage l'empreinte carbone de nos matériaux </a:t>
            </a:r>
            <a:r>
              <a:rPr lang="fr-FR" b="0" i="1" dirty="0" err="1">
                <a:solidFill>
                  <a:srgbClr val="163860"/>
                </a:solidFill>
                <a:effectLst/>
                <a:latin typeface="noto-serif"/>
              </a:rPr>
              <a:t>bio-sourcés</a:t>
            </a:r>
            <a:r>
              <a:rPr lang="fr-FR" b="0" i="1" dirty="0">
                <a:solidFill>
                  <a:srgbClr val="163860"/>
                </a:solidFill>
                <a:effectLst/>
                <a:latin typeface="noto-serif"/>
              </a:rPr>
              <a:t> de haute performance, conformément aux attentes de nos clients</a:t>
            </a:r>
            <a:r>
              <a:rPr lang="fr-FR" b="0" i="0" dirty="0">
                <a:solidFill>
                  <a:srgbClr val="163860"/>
                </a:solidFill>
                <a:effectLst/>
                <a:latin typeface="noto-serif"/>
              </a:rPr>
              <a:t>», Pour Engie, ce type de contrat de long terme «</a:t>
            </a:r>
            <a:r>
              <a:rPr lang="fr-FR" b="0" i="1" dirty="0">
                <a:solidFill>
                  <a:srgbClr val="163860"/>
                </a:solidFill>
                <a:effectLst/>
                <a:latin typeface="noto-serif"/>
              </a:rPr>
              <a:t>permet de bien gérer les risques</a:t>
            </a:r>
            <a:r>
              <a:rPr lang="fr-FR" b="0" i="0" dirty="0">
                <a:solidFill>
                  <a:srgbClr val="163860"/>
                </a:solidFill>
                <a:effectLst/>
                <a:latin typeface="noto-serif"/>
              </a:rPr>
              <a:t>», pour l'achat sur plusieurs années d'une énergie dont la valeur peut fluctuer</a:t>
            </a:r>
            <a:endParaRPr lang="fr-FR" dirty="0"/>
          </a:p>
        </p:txBody>
      </p:sp>
      <p:sp>
        <p:nvSpPr>
          <p:cNvPr id="4" name="Espace réservé du numéro de diapositive 3"/>
          <p:cNvSpPr>
            <a:spLocks noGrp="1"/>
          </p:cNvSpPr>
          <p:nvPr>
            <p:ph type="sldNum" sz="quarter" idx="5"/>
          </p:nvPr>
        </p:nvSpPr>
        <p:spPr/>
        <p:txBody>
          <a:bodyPr/>
          <a:lstStyle/>
          <a:p>
            <a:fld id="{85648E9C-A9AB-ED40-BB61-A036477615DF}" type="slidenum">
              <a:rPr lang="fr-FR" smtClean="0"/>
              <a:t>36</a:t>
            </a:fld>
            <a:endParaRPr lang="fr-FR"/>
          </a:p>
        </p:txBody>
      </p:sp>
    </p:spTree>
    <p:extLst>
      <p:ext uri="{BB962C8B-B14F-4D97-AF65-F5344CB8AC3E}">
        <p14:creationId xmlns:p14="http://schemas.microsoft.com/office/powerpoint/2010/main" val="114996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secteur agroalimentaire, l’entreprise </a:t>
            </a:r>
            <a:r>
              <a:rPr lang="fr-FR" b="1" dirty="0" err="1"/>
              <a:t>Sodiaal</a:t>
            </a:r>
            <a:r>
              <a:rPr lang="fr-FR" dirty="0"/>
              <a:t> a négocié des contrats la </a:t>
            </a:r>
            <a:r>
              <a:rPr lang="fr-FR" b="0" i="0" dirty="0">
                <a:solidFill>
                  <a:srgbClr val="000000"/>
                </a:solidFill>
                <a:effectLst/>
                <a:latin typeface="+mj-lt"/>
              </a:rPr>
              <a:t>revalorisation du prix du lait payé aux producteurs </a:t>
            </a:r>
            <a:r>
              <a:rPr lang="fr-FR" dirty="0"/>
              <a:t>avec </a:t>
            </a:r>
            <a:r>
              <a:rPr lang="fr-FR" b="1" dirty="0"/>
              <a:t>Carrefour</a:t>
            </a:r>
            <a:r>
              <a:rPr lang="fr-FR" dirty="0"/>
              <a:t>. En proposant des volumes d'achat garantis, </a:t>
            </a:r>
            <a:r>
              <a:rPr lang="fr-FR" dirty="0" err="1"/>
              <a:t>Sodiaal</a:t>
            </a:r>
            <a:r>
              <a:rPr lang="fr-FR" dirty="0"/>
              <a:t> a pu obtenir des prix fixes pour ses produits laitiers, tels que le fromage et le yaourt. Cela a permis à </a:t>
            </a:r>
            <a:r>
              <a:rPr lang="fr-FR" dirty="0" err="1"/>
              <a:t>Sodiaal</a:t>
            </a:r>
            <a:r>
              <a:rPr lang="fr-FR" dirty="0"/>
              <a:t> de stabiliser ses coûts de production tout en offrant des promotions attractives aux consommateurs. Par ailleurs, ces accords ont renforcé la fidélité des distributeurs, qui ont bénéficié d'un approvisionnement régulier et de produits de qualité. En conséquence, </a:t>
            </a:r>
            <a:r>
              <a:rPr lang="fr-FR" dirty="0" err="1"/>
              <a:t>Sodiaal</a:t>
            </a:r>
            <a:r>
              <a:rPr lang="fr-FR" dirty="0"/>
              <a:t> a enregistré une augmentation de 15 % de ses ventes dans la région sur une période de deux ans.</a:t>
            </a:r>
          </a:p>
        </p:txBody>
      </p:sp>
      <p:sp>
        <p:nvSpPr>
          <p:cNvPr id="4" name="Espace réservé du numéro de diapositive 3"/>
          <p:cNvSpPr>
            <a:spLocks noGrp="1"/>
          </p:cNvSpPr>
          <p:nvPr>
            <p:ph type="sldNum" sz="quarter" idx="5"/>
          </p:nvPr>
        </p:nvSpPr>
        <p:spPr/>
        <p:txBody>
          <a:bodyPr/>
          <a:lstStyle/>
          <a:p>
            <a:fld id="{85648E9C-A9AB-ED40-BB61-A036477615DF}" type="slidenum">
              <a:rPr lang="fr-FR" smtClean="0"/>
              <a:t>37</a:t>
            </a:fld>
            <a:endParaRPr lang="fr-FR"/>
          </a:p>
        </p:txBody>
      </p:sp>
    </p:spTree>
    <p:extLst>
      <p:ext uri="{BB962C8B-B14F-4D97-AF65-F5344CB8AC3E}">
        <p14:creationId xmlns:p14="http://schemas.microsoft.com/office/powerpoint/2010/main" val="2293096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Coca-Cola, cherchant à diversifier son portefeuille de produits, a négocié un partenariat avec Monster, un acteur majeur dans le secteur des boissons énergétiques.</a:t>
            </a:r>
          </a:p>
          <a:p>
            <a:r>
              <a:rPr lang="fr-FR" b="1" dirty="0"/>
              <a:t>Innovations clés</a:t>
            </a:r>
          </a:p>
          <a:p>
            <a:pPr>
              <a:buFont typeface="+mj-lt"/>
              <a:buAutoNum type="arabicPeriod"/>
            </a:pPr>
            <a:r>
              <a:rPr lang="fr-FR" b="1" dirty="0"/>
              <a:t>Expansion des produits :</a:t>
            </a:r>
            <a:r>
              <a:rPr lang="fr-FR" dirty="0"/>
              <a:t> Grâce à cette collaboration, Coca-Cola a pu élargir son offre en intégrant les boissons énergétiques de Monster dans ses canaux de distribution, augmentant ainsi sa présence sur ce marché en pleine croissance.</a:t>
            </a:r>
          </a:p>
          <a:p>
            <a:pPr>
              <a:buFont typeface="+mj-lt"/>
              <a:buAutoNum type="arabicPeriod"/>
            </a:pPr>
            <a:r>
              <a:rPr lang="fr-FR" b="1" dirty="0"/>
              <a:t>Stratégies de marketing conjointes :</a:t>
            </a:r>
            <a:r>
              <a:rPr lang="fr-FR" dirty="0"/>
              <a:t> Les deux entreprises ont également collaboré sur des campagnes de marketing, combinant leurs ressources pour atteindre de nouveaux consommateurs.</a:t>
            </a:r>
          </a:p>
          <a:p>
            <a:r>
              <a:rPr lang="fr-FR" b="1" dirty="0"/>
              <a:t>Négociation</a:t>
            </a:r>
          </a:p>
          <a:p>
            <a:pPr>
              <a:buFont typeface="Arial" panose="020B0604020202020204" pitchFamily="34" charset="0"/>
              <a:buChar char="•"/>
            </a:pPr>
            <a:r>
              <a:rPr lang="fr-FR" b="1" dirty="0"/>
              <a:t>Accord de distribution :</a:t>
            </a:r>
            <a:r>
              <a:rPr lang="fr-FR" dirty="0"/>
              <a:t> La négociation a permis à Coca-Cola d'acquérir une participation significative dans Monster, ce qui a renforcé sa position sur le marché des boissons non alcoolisées. Cela a également impliqué des discussions sur la stratégie de prix, la distribution et la marque.</a:t>
            </a:r>
          </a:p>
          <a:p>
            <a:r>
              <a:rPr lang="fr-FR" b="1" dirty="0"/>
              <a:t>Résultats</a:t>
            </a:r>
          </a:p>
          <a:p>
            <a:pPr>
              <a:buFont typeface="Arial" panose="020B0604020202020204" pitchFamily="34" charset="0"/>
              <a:buChar char="•"/>
            </a:pPr>
            <a:r>
              <a:rPr lang="fr-FR" b="1" dirty="0"/>
              <a:t>Augmentation des parts de marché :</a:t>
            </a:r>
            <a:r>
              <a:rPr lang="fr-FR" dirty="0"/>
              <a:t> Grâce à cette collaboration, Coca-Cola a pu augmenter sa part de marché dans le segment des boissons énergétiques, qui connaît une forte demande, et a ainsi diversifié son portefeuille.</a:t>
            </a:r>
          </a:p>
          <a:p>
            <a:pPr>
              <a:buFont typeface="Arial" panose="020B0604020202020204" pitchFamily="34" charset="0"/>
              <a:buChar char="•"/>
            </a:pPr>
            <a:r>
              <a:rPr lang="fr-FR" b="1" dirty="0"/>
              <a:t>Renforcement de la compétitivité :</a:t>
            </a:r>
            <a:r>
              <a:rPr lang="fr-FR" dirty="0"/>
              <a:t> Cette stratégie a permis à Coca-Cola de mieux concurrencer d'autres acteurs du marché, comme Red Bull, tout en capitalisant sur l'essor des boissons énergétiques.</a:t>
            </a:r>
          </a:p>
          <a:p>
            <a:r>
              <a:rPr lang="fr-FR" b="1" dirty="0"/>
              <a:t>Conclusion</a:t>
            </a:r>
          </a:p>
          <a:p>
            <a:r>
              <a:rPr lang="fr-FR" dirty="0"/>
              <a:t>Le partenariat entre Coca-Cola et Monster Beverage, basé sur une négociation stratégique, a non seulement permis à Coca-Cola d’élargir ses offres de produits, mais a également conduit à une augmentation significative de ses parts de marché dans un secteur en croissance rapide.</a:t>
            </a:r>
          </a:p>
        </p:txBody>
      </p:sp>
      <p:sp>
        <p:nvSpPr>
          <p:cNvPr id="4" name="Espace réservé du numéro de diapositive 3"/>
          <p:cNvSpPr>
            <a:spLocks noGrp="1"/>
          </p:cNvSpPr>
          <p:nvPr>
            <p:ph type="sldNum" sz="quarter" idx="5"/>
          </p:nvPr>
        </p:nvSpPr>
        <p:spPr/>
        <p:txBody>
          <a:bodyPr/>
          <a:lstStyle/>
          <a:p>
            <a:fld id="{85648E9C-A9AB-ED40-BB61-A036477615DF}" type="slidenum">
              <a:rPr lang="fr-FR" smtClean="0"/>
              <a:t>38</a:t>
            </a:fld>
            <a:endParaRPr lang="fr-FR"/>
          </a:p>
        </p:txBody>
      </p:sp>
    </p:spTree>
    <p:extLst>
      <p:ext uri="{BB962C8B-B14F-4D97-AF65-F5344CB8AC3E}">
        <p14:creationId xmlns:p14="http://schemas.microsoft.com/office/powerpoint/2010/main" val="325030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b="1" dirty="0"/>
              <a:t>Exemple :</a:t>
            </a:r>
            <a:r>
              <a:rPr lang="fr-FR" dirty="0"/>
              <a:t> </a:t>
            </a:r>
            <a:r>
              <a:rPr lang="fr-FR" b="1" dirty="0"/>
              <a:t>Kodak</a:t>
            </a:r>
            <a:r>
              <a:rPr lang="fr-FR" dirty="0"/>
              <a:t> </a:t>
            </a:r>
            <a:r>
              <a:rPr lang="fr-FR" dirty="0" err="1"/>
              <a:t>Kodak</a:t>
            </a:r>
            <a:r>
              <a:rPr lang="fr-FR" dirty="0"/>
              <a:t> a échoué à s'adapter à la transition vers le numérique, y compris lors des négociations avec ses partenaires technologiques. En restant attaché à son modèle traditionnel, Kodak a perdu des opportunités cruciales, ce qui a conduit à sa chute.</a:t>
            </a:r>
          </a:p>
        </p:txBody>
      </p:sp>
      <p:sp>
        <p:nvSpPr>
          <p:cNvPr id="4" name="Espace réservé du numéro de diapositive 3"/>
          <p:cNvSpPr>
            <a:spLocks noGrp="1"/>
          </p:cNvSpPr>
          <p:nvPr>
            <p:ph type="sldNum" sz="quarter" idx="5"/>
          </p:nvPr>
        </p:nvSpPr>
        <p:spPr/>
        <p:txBody>
          <a:bodyPr/>
          <a:lstStyle/>
          <a:p>
            <a:fld id="{85648E9C-A9AB-ED40-BB61-A036477615DF}" type="slidenum">
              <a:rPr lang="fr-FR" smtClean="0"/>
              <a:t>39</a:t>
            </a:fld>
            <a:endParaRPr lang="fr-FR"/>
          </a:p>
        </p:txBody>
      </p:sp>
    </p:spTree>
    <p:extLst>
      <p:ext uri="{BB962C8B-B14F-4D97-AF65-F5344CB8AC3E}">
        <p14:creationId xmlns:p14="http://schemas.microsoft.com/office/powerpoint/2010/main" val="29330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Sous-traitant : Safran</a:t>
            </a:r>
            <a:endParaRPr lang="fr-FR" dirty="0"/>
          </a:p>
          <a:p>
            <a:r>
              <a:rPr lang="fr-FR" dirty="0"/>
              <a:t>Lors des négociations pour le développement des moteurs du modèle A320neo, Airbus et son sous-traitant Safran ont connu des tensions. Airbus cherchait à réduire les coûts de production en imposant des conditions strictes à Safran, sans prendre en compte les investissements nécessaires pour améliorer la qualité et la performance des moteurs.</a:t>
            </a:r>
          </a:p>
          <a:p>
            <a:r>
              <a:rPr lang="fr-FR" b="1" dirty="0"/>
              <a:t>Problème :</a:t>
            </a:r>
            <a:br>
              <a:rPr lang="fr-FR" dirty="0"/>
            </a:br>
            <a:r>
              <a:rPr lang="fr-FR" dirty="0"/>
              <a:t>Airbus a insisté sur des délais de livraison courts et des réductions de prix, ce qui a mis une pression énorme sur Safran. En conséquence, Safran a dû réduire ses marges bénéficiaires, ce qui a entraîné une diminution de ses capacités d’innovation et de recherche. Ce manque de financement a compromis le développement de nouvelles technologies qui auraient pu améliorer les performances des moteurs.</a:t>
            </a:r>
          </a:p>
          <a:p>
            <a:r>
              <a:rPr lang="fr-FR" b="1" dirty="0"/>
              <a:t>Solution </a:t>
            </a:r>
            <a:r>
              <a:rPr lang="fr-FR" b="1" dirty="0" err="1"/>
              <a:t>win-win</a:t>
            </a:r>
            <a:r>
              <a:rPr lang="fr-FR" b="1" dirty="0"/>
              <a:t> non envisagée :</a:t>
            </a:r>
            <a:br>
              <a:rPr lang="fr-FR" dirty="0"/>
            </a:br>
            <a:r>
              <a:rPr lang="fr-FR" dirty="0"/>
              <a:t>Si Airbus avait adopté une approche collaborative, ils auraient pu discuter d’un modèle de partenariat plus équilibré. Par exemple, Airbus aurait pu proposer un plan d'investissement partagé où les deux entreprises contribueraient à la recherche et à l'innovation. En acceptant de payer un peu plus pour des améliorations technologiques en échange de performances accrues et de délais de livraison plus fiables, les deux parties auraient bénéficié d'une meilleure position sur le marché.</a:t>
            </a:r>
          </a:p>
          <a:p>
            <a:r>
              <a:rPr lang="fr-FR" dirty="0"/>
              <a:t>Cette approche aurait permis à Airbus de garantir des moteurs plus efficaces, tout en permettant à Safran de maintenir ses marges et d'investir dans l’innovation, créant ainsi une situation gagnant-gagnant. En fin de compte, la négligence de cette opportunité a eu des conséquences sur la compétitivité des deux entreprises.</a:t>
            </a:r>
          </a:p>
        </p:txBody>
      </p:sp>
      <p:sp>
        <p:nvSpPr>
          <p:cNvPr id="4" name="Espace réservé du numéro de diapositive 3"/>
          <p:cNvSpPr>
            <a:spLocks noGrp="1"/>
          </p:cNvSpPr>
          <p:nvPr>
            <p:ph type="sldNum" sz="quarter" idx="5"/>
          </p:nvPr>
        </p:nvSpPr>
        <p:spPr/>
        <p:txBody>
          <a:bodyPr/>
          <a:lstStyle/>
          <a:p>
            <a:fld id="{85648E9C-A9AB-ED40-BB61-A036477615DF}" type="slidenum">
              <a:rPr lang="fr-FR" smtClean="0"/>
              <a:t>40</a:t>
            </a:fld>
            <a:endParaRPr lang="fr-FR"/>
          </a:p>
        </p:txBody>
      </p:sp>
    </p:spTree>
    <p:extLst>
      <p:ext uri="{BB962C8B-B14F-4D97-AF65-F5344CB8AC3E}">
        <p14:creationId xmlns:p14="http://schemas.microsoft.com/office/powerpoint/2010/main" val="63125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October 2, 2024</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304095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October 2, 2024</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855612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October 2, 2024</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1764341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October 2,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205305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October 2, 2024</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152251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October 2, 2024</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230842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October 2, 2024</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‹N°›</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6753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October 2, 2024</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112499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October 2, 2024</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3597606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October 2, 2024</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4241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October 2, 2024</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‹N°›</a:t>
            </a:fld>
            <a:endParaRPr lang="en-US"/>
          </a:p>
        </p:txBody>
      </p:sp>
    </p:spTree>
    <p:extLst>
      <p:ext uri="{BB962C8B-B14F-4D97-AF65-F5344CB8AC3E}">
        <p14:creationId xmlns:p14="http://schemas.microsoft.com/office/powerpoint/2010/main" val="202017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Wednesday, October 2, 2024</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193328931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6.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121.jpeg"/><Relationship Id="rId4" Type="http://schemas.openxmlformats.org/officeDocument/2006/relationships/diagramLayout" Target="../diagrams/layout30.xml"/><Relationship Id="rId9" Type="http://schemas.openxmlformats.org/officeDocument/2006/relationships/image" Target="../media/image120.jpeg"/></Relationships>
</file>

<file path=ppt/slides/_rels/slide37.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10" Type="http://schemas.openxmlformats.org/officeDocument/2006/relationships/image" Target="../media/image121.jpeg"/><Relationship Id="rId4" Type="http://schemas.openxmlformats.org/officeDocument/2006/relationships/diagramLayout" Target="../diagrams/layout31.xml"/><Relationship Id="rId9" Type="http://schemas.openxmlformats.org/officeDocument/2006/relationships/image" Target="../media/image123.png"/></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éo 3" descr="Personnes en discussion">
            <a:extLst>
              <a:ext uri="{FF2B5EF4-FFF2-40B4-BE49-F238E27FC236}">
                <a16:creationId xmlns:a16="http://schemas.microsoft.com/office/drawing/2014/main" id="{7DB2A739-C5D7-1F53-2361-3FC39CAC8E7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90" r="-1" b="-1"/>
          <a:stretch/>
        </p:blipFill>
        <p:spPr>
          <a:xfrm>
            <a:off x="20" y="-1"/>
            <a:ext cx="12191980" cy="6857571"/>
          </a:xfrm>
          <a:prstGeom prst="rect">
            <a:avLst/>
          </a:prstGeom>
        </p:spPr>
      </p:pic>
      <p:sp>
        <p:nvSpPr>
          <p:cNvPr id="11" name="Rectangle 10">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0EB7287-B257-0F29-A5F6-05D8042F20FD}"/>
              </a:ext>
            </a:extLst>
          </p:cNvPr>
          <p:cNvSpPr>
            <a:spLocks noGrp="1"/>
          </p:cNvSpPr>
          <p:nvPr>
            <p:ph type="ctrTitle"/>
          </p:nvPr>
        </p:nvSpPr>
        <p:spPr>
          <a:xfrm>
            <a:off x="1619534" y="504966"/>
            <a:ext cx="8952932" cy="3043213"/>
          </a:xfrm>
        </p:spPr>
        <p:txBody>
          <a:bodyPr anchor="b">
            <a:normAutofit/>
          </a:bodyPr>
          <a:lstStyle/>
          <a:p>
            <a:r>
              <a:rPr lang="fr-FR" dirty="0">
                <a:solidFill>
                  <a:schemeClr val="bg1"/>
                </a:solidFill>
              </a:rPr>
              <a:t>Négocier en milieu industriel</a:t>
            </a:r>
          </a:p>
        </p:txBody>
      </p:sp>
      <p:sp>
        <p:nvSpPr>
          <p:cNvPr id="3" name="Sous-titre 2">
            <a:extLst>
              <a:ext uri="{FF2B5EF4-FFF2-40B4-BE49-F238E27FC236}">
                <a16:creationId xmlns:a16="http://schemas.microsoft.com/office/drawing/2014/main" id="{A1B0D72B-AEB7-CCB1-5421-CB6B922BEB5B}"/>
              </a:ext>
            </a:extLst>
          </p:cNvPr>
          <p:cNvSpPr>
            <a:spLocks noGrp="1"/>
          </p:cNvSpPr>
          <p:nvPr>
            <p:ph type="subTitle" idx="1"/>
          </p:nvPr>
        </p:nvSpPr>
        <p:spPr>
          <a:xfrm>
            <a:off x="2950191" y="3749746"/>
            <a:ext cx="6291618" cy="2208321"/>
          </a:xfrm>
        </p:spPr>
        <p:txBody>
          <a:bodyPr anchor="t">
            <a:normAutofit/>
          </a:bodyPr>
          <a:lstStyle/>
          <a:p>
            <a:endParaRPr lang="fr-FR">
              <a:solidFill>
                <a:schemeClr val="bg1"/>
              </a:solidFill>
            </a:endParaRPr>
          </a:p>
        </p:txBody>
      </p:sp>
    </p:spTree>
    <p:extLst>
      <p:ext uri="{BB962C8B-B14F-4D97-AF65-F5344CB8AC3E}">
        <p14:creationId xmlns:p14="http://schemas.microsoft.com/office/powerpoint/2010/main" val="222586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7BE9709-C317-F06B-7DA9-1138F7690EA0}"/>
              </a:ext>
            </a:extLst>
          </p:cNvPr>
          <p:cNvSpPr>
            <a:spLocks noGrp="1"/>
          </p:cNvSpPr>
          <p:nvPr>
            <p:ph type="title"/>
          </p:nvPr>
        </p:nvSpPr>
        <p:spPr>
          <a:xfrm>
            <a:off x="457200" y="868280"/>
            <a:ext cx="3390645" cy="3363597"/>
          </a:xfrm>
        </p:spPr>
        <p:txBody>
          <a:bodyPr>
            <a:normAutofit/>
          </a:bodyPr>
          <a:lstStyle/>
          <a:p>
            <a:pPr algn="r"/>
            <a:r>
              <a:rPr lang="fr-FR" sz="3200">
                <a:solidFill>
                  <a:schemeClr val="bg1"/>
                </a:solidFill>
              </a:rPr>
              <a:t>Le rôle du type de clientèle</a:t>
            </a:r>
          </a:p>
        </p:txBody>
      </p:sp>
      <p:graphicFrame>
        <p:nvGraphicFramePr>
          <p:cNvPr id="5" name="Espace réservé du contenu 2">
            <a:extLst>
              <a:ext uri="{FF2B5EF4-FFF2-40B4-BE49-F238E27FC236}">
                <a16:creationId xmlns:a16="http://schemas.microsoft.com/office/drawing/2014/main" id="{D9732E31-681E-1A1A-2243-43C2925F1D72}"/>
              </a:ext>
            </a:extLst>
          </p:cNvPr>
          <p:cNvGraphicFramePr>
            <a:graphicFrameLocks noGrp="1"/>
          </p:cNvGraphicFramePr>
          <p:nvPr>
            <p:ph idx="1"/>
            <p:extLst>
              <p:ext uri="{D42A27DB-BD31-4B8C-83A1-F6EECF244321}">
                <p14:modId xmlns:p14="http://schemas.microsoft.com/office/powerpoint/2010/main" val="752735950"/>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6443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54D1A7-3D2B-8B84-1B81-0300778BCBF3}"/>
              </a:ext>
            </a:extLst>
          </p:cNvPr>
          <p:cNvSpPr>
            <a:spLocks noGrp="1"/>
          </p:cNvSpPr>
          <p:nvPr>
            <p:ph type="title"/>
          </p:nvPr>
        </p:nvSpPr>
        <p:spPr>
          <a:xfrm>
            <a:off x="1157084" y="374427"/>
            <a:ext cx="10374517" cy="971512"/>
          </a:xfrm>
        </p:spPr>
        <p:txBody>
          <a:bodyPr anchor="ctr">
            <a:normAutofit/>
          </a:bodyPr>
          <a:lstStyle/>
          <a:p>
            <a:r>
              <a:rPr lang="fr-FR" sz="3200">
                <a:solidFill>
                  <a:schemeClr val="bg1"/>
                </a:solidFill>
              </a:rPr>
              <a:t>Le rôle des partenaires</a:t>
            </a:r>
          </a:p>
        </p:txBody>
      </p:sp>
      <p:graphicFrame>
        <p:nvGraphicFramePr>
          <p:cNvPr id="5" name="Espace réservé du contenu 2">
            <a:extLst>
              <a:ext uri="{FF2B5EF4-FFF2-40B4-BE49-F238E27FC236}">
                <a16:creationId xmlns:a16="http://schemas.microsoft.com/office/drawing/2014/main" id="{B9D50C4D-CDCC-9B6F-34A6-34DAB01001AD}"/>
              </a:ext>
            </a:extLst>
          </p:cNvPr>
          <p:cNvGraphicFramePr>
            <a:graphicFrameLocks noGrp="1"/>
          </p:cNvGraphicFramePr>
          <p:nvPr>
            <p:ph idx="1"/>
            <p:extLst>
              <p:ext uri="{D42A27DB-BD31-4B8C-83A1-F6EECF244321}">
                <p14:modId xmlns:p14="http://schemas.microsoft.com/office/powerpoint/2010/main" val="3583223241"/>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23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88DCD12-EADA-10EB-4047-581EF55C864B}"/>
              </a:ext>
            </a:extLst>
          </p:cNvPr>
          <p:cNvSpPr>
            <a:spLocks noGrp="1"/>
          </p:cNvSpPr>
          <p:nvPr>
            <p:ph type="title"/>
          </p:nvPr>
        </p:nvSpPr>
        <p:spPr>
          <a:xfrm>
            <a:off x="1157084" y="374427"/>
            <a:ext cx="10374517" cy="971512"/>
          </a:xfrm>
        </p:spPr>
        <p:txBody>
          <a:bodyPr anchor="ctr">
            <a:normAutofit/>
          </a:bodyPr>
          <a:lstStyle/>
          <a:p>
            <a:r>
              <a:rPr lang="fr-FR" sz="3200" dirty="0">
                <a:solidFill>
                  <a:schemeClr val="bg1"/>
                </a:solidFill>
              </a:rPr>
              <a:t>les types de négociation</a:t>
            </a:r>
          </a:p>
        </p:txBody>
      </p:sp>
      <p:graphicFrame>
        <p:nvGraphicFramePr>
          <p:cNvPr id="5" name="Espace réservé du contenu 2">
            <a:extLst>
              <a:ext uri="{FF2B5EF4-FFF2-40B4-BE49-F238E27FC236}">
                <a16:creationId xmlns:a16="http://schemas.microsoft.com/office/drawing/2014/main" id="{3B581292-5054-2F3D-FA9E-152EBF259E54}"/>
              </a:ext>
            </a:extLst>
          </p:cNvPr>
          <p:cNvGraphicFramePr>
            <a:graphicFrameLocks noGrp="1"/>
          </p:cNvGraphicFramePr>
          <p:nvPr>
            <p:ph idx="1"/>
            <p:extLst>
              <p:ext uri="{D42A27DB-BD31-4B8C-83A1-F6EECF244321}">
                <p14:modId xmlns:p14="http://schemas.microsoft.com/office/powerpoint/2010/main" val="704437779"/>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382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B94EB96-C1CD-BB0C-4311-B06BC5F5D73E}"/>
              </a:ext>
            </a:extLst>
          </p:cNvPr>
          <p:cNvSpPr>
            <a:spLocks noGrp="1"/>
          </p:cNvSpPr>
          <p:nvPr>
            <p:ph type="title"/>
          </p:nvPr>
        </p:nvSpPr>
        <p:spPr>
          <a:xfrm>
            <a:off x="457200" y="868280"/>
            <a:ext cx="3390645" cy="3363597"/>
          </a:xfrm>
        </p:spPr>
        <p:txBody>
          <a:bodyPr>
            <a:normAutofit/>
          </a:bodyPr>
          <a:lstStyle/>
          <a:p>
            <a:pPr algn="r"/>
            <a:r>
              <a:rPr lang="fr-FR" sz="2500">
                <a:solidFill>
                  <a:schemeClr val="bg1"/>
                </a:solidFill>
              </a:rPr>
              <a:t>Négociation commerciale</a:t>
            </a:r>
          </a:p>
        </p:txBody>
      </p:sp>
      <p:graphicFrame>
        <p:nvGraphicFramePr>
          <p:cNvPr id="20" name="Espace réservé du contenu 2">
            <a:extLst>
              <a:ext uri="{FF2B5EF4-FFF2-40B4-BE49-F238E27FC236}">
                <a16:creationId xmlns:a16="http://schemas.microsoft.com/office/drawing/2014/main" id="{A56D6A97-45C6-DA04-06B9-806454CA4F30}"/>
              </a:ext>
            </a:extLst>
          </p:cNvPr>
          <p:cNvGraphicFramePr>
            <a:graphicFrameLocks noGrp="1"/>
          </p:cNvGraphicFramePr>
          <p:nvPr>
            <p:ph idx="1"/>
            <p:extLst>
              <p:ext uri="{D42A27DB-BD31-4B8C-83A1-F6EECF244321}">
                <p14:modId xmlns:p14="http://schemas.microsoft.com/office/powerpoint/2010/main" val="1324011818"/>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6135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FF77546-8904-62DD-C8E6-4B1788770A21}"/>
              </a:ext>
            </a:extLst>
          </p:cNvPr>
          <p:cNvSpPr>
            <a:spLocks noGrp="1"/>
          </p:cNvSpPr>
          <p:nvPr>
            <p:ph type="title"/>
          </p:nvPr>
        </p:nvSpPr>
        <p:spPr>
          <a:xfrm>
            <a:off x="457200" y="868280"/>
            <a:ext cx="3390645" cy="3363597"/>
          </a:xfrm>
        </p:spPr>
        <p:txBody>
          <a:bodyPr>
            <a:normAutofit/>
          </a:bodyPr>
          <a:lstStyle/>
          <a:p>
            <a:pPr algn="r"/>
            <a:r>
              <a:rPr lang="fr-FR" sz="2500">
                <a:solidFill>
                  <a:schemeClr val="bg1"/>
                </a:solidFill>
              </a:rPr>
              <a:t>Négociation technique</a:t>
            </a:r>
          </a:p>
        </p:txBody>
      </p:sp>
      <p:graphicFrame>
        <p:nvGraphicFramePr>
          <p:cNvPr id="5" name="Espace réservé du contenu 2">
            <a:extLst>
              <a:ext uri="{FF2B5EF4-FFF2-40B4-BE49-F238E27FC236}">
                <a16:creationId xmlns:a16="http://schemas.microsoft.com/office/drawing/2014/main" id="{499F0D47-529C-83EF-5DAC-9F681D8B89AB}"/>
              </a:ext>
            </a:extLst>
          </p:cNvPr>
          <p:cNvGraphicFramePr>
            <a:graphicFrameLocks noGrp="1"/>
          </p:cNvGraphicFramePr>
          <p:nvPr>
            <p:ph idx="1"/>
            <p:extLst>
              <p:ext uri="{D42A27DB-BD31-4B8C-83A1-F6EECF244321}">
                <p14:modId xmlns:p14="http://schemas.microsoft.com/office/powerpoint/2010/main" val="3441464919"/>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0268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1602C14-5C22-6A26-4CB0-AC00AB7ED6F5}"/>
              </a:ext>
            </a:extLst>
          </p:cNvPr>
          <p:cNvSpPr>
            <a:spLocks noGrp="1"/>
          </p:cNvSpPr>
          <p:nvPr>
            <p:ph type="title"/>
          </p:nvPr>
        </p:nvSpPr>
        <p:spPr>
          <a:xfrm>
            <a:off x="457200" y="868280"/>
            <a:ext cx="3390645" cy="3363597"/>
          </a:xfrm>
        </p:spPr>
        <p:txBody>
          <a:bodyPr>
            <a:normAutofit/>
          </a:bodyPr>
          <a:lstStyle/>
          <a:p>
            <a:pPr algn="r"/>
            <a:r>
              <a:rPr lang="fr-FR" sz="2500">
                <a:solidFill>
                  <a:schemeClr val="bg1"/>
                </a:solidFill>
              </a:rPr>
              <a:t>Négociation de partenariat</a:t>
            </a:r>
          </a:p>
        </p:txBody>
      </p:sp>
      <p:graphicFrame>
        <p:nvGraphicFramePr>
          <p:cNvPr id="5" name="Espace réservé du contenu 2">
            <a:extLst>
              <a:ext uri="{FF2B5EF4-FFF2-40B4-BE49-F238E27FC236}">
                <a16:creationId xmlns:a16="http://schemas.microsoft.com/office/drawing/2014/main" id="{90CA995B-B93B-7FC9-041B-C47595083C72}"/>
              </a:ext>
            </a:extLst>
          </p:cNvPr>
          <p:cNvGraphicFramePr>
            <a:graphicFrameLocks noGrp="1"/>
          </p:cNvGraphicFramePr>
          <p:nvPr>
            <p:ph idx="1"/>
            <p:extLst>
              <p:ext uri="{D42A27DB-BD31-4B8C-83A1-F6EECF244321}">
                <p14:modId xmlns:p14="http://schemas.microsoft.com/office/powerpoint/2010/main" val="2242962090"/>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5384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E261954-41ED-557D-941E-B32B3B7BCF72}"/>
              </a:ext>
            </a:extLst>
          </p:cNvPr>
          <p:cNvSpPr>
            <a:spLocks noGrp="1"/>
          </p:cNvSpPr>
          <p:nvPr>
            <p:ph type="title"/>
          </p:nvPr>
        </p:nvSpPr>
        <p:spPr>
          <a:xfrm>
            <a:off x="457200" y="868280"/>
            <a:ext cx="3390645" cy="3363597"/>
          </a:xfrm>
        </p:spPr>
        <p:txBody>
          <a:bodyPr>
            <a:normAutofit/>
          </a:bodyPr>
          <a:lstStyle/>
          <a:p>
            <a:pPr algn="r"/>
            <a:r>
              <a:rPr lang="fr-FR" sz="2500" dirty="0">
                <a:solidFill>
                  <a:schemeClr val="bg1"/>
                </a:solidFill>
              </a:rPr>
              <a:t>Négociation des contrats-cadres </a:t>
            </a:r>
          </a:p>
        </p:txBody>
      </p:sp>
      <p:graphicFrame>
        <p:nvGraphicFramePr>
          <p:cNvPr id="5" name="Espace réservé du contenu 2">
            <a:extLst>
              <a:ext uri="{FF2B5EF4-FFF2-40B4-BE49-F238E27FC236}">
                <a16:creationId xmlns:a16="http://schemas.microsoft.com/office/drawing/2014/main" id="{A9B42FEB-655B-0BA5-5F8A-A969C35513CB}"/>
              </a:ext>
            </a:extLst>
          </p:cNvPr>
          <p:cNvGraphicFramePr>
            <a:graphicFrameLocks noGrp="1"/>
          </p:cNvGraphicFramePr>
          <p:nvPr>
            <p:ph idx="1"/>
            <p:extLst>
              <p:ext uri="{D42A27DB-BD31-4B8C-83A1-F6EECF244321}">
                <p14:modId xmlns:p14="http://schemas.microsoft.com/office/powerpoint/2010/main" val="2157199315"/>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4070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F360299-75FF-68EB-0B0C-DB2A2886BDDE}"/>
              </a:ext>
            </a:extLst>
          </p:cNvPr>
          <p:cNvSpPr>
            <a:spLocks noGrp="1"/>
          </p:cNvSpPr>
          <p:nvPr>
            <p:ph type="title"/>
          </p:nvPr>
        </p:nvSpPr>
        <p:spPr>
          <a:xfrm>
            <a:off x="457200" y="868280"/>
            <a:ext cx="3390645" cy="3363597"/>
          </a:xfrm>
        </p:spPr>
        <p:txBody>
          <a:bodyPr>
            <a:normAutofit/>
          </a:bodyPr>
          <a:lstStyle/>
          <a:p>
            <a:pPr algn="r"/>
            <a:r>
              <a:rPr lang="fr-FR" sz="2500">
                <a:solidFill>
                  <a:schemeClr val="bg1"/>
                </a:solidFill>
              </a:rPr>
              <a:t>Négociation des prix</a:t>
            </a:r>
          </a:p>
        </p:txBody>
      </p:sp>
      <p:graphicFrame>
        <p:nvGraphicFramePr>
          <p:cNvPr id="5" name="Espace réservé du contenu 2">
            <a:extLst>
              <a:ext uri="{FF2B5EF4-FFF2-40B4-BE49-F238E27FC236}">
                <a16:creationId xmlns:a16="http://schemas.microsoft.com/office/drawing/2014/main" id="{7DE6E1EB-5DA5-4435-3A83-309CF92E9789}"/>
              </a:ext>
            </a:extLst>
          </p:cNvPr>
          <p:cNvGraphicFramePr>
            <a:graphicFrameLocks noGrp="1"/>
          </p:cNvGraphicFramePr>
          <p:nvPr>
            <p:ph idx="1"/>
            <p:extLst>
              <p:ext uri="{D42A27DB-BD31-4B8C-83A1-F6EECF244321}">
                <p14:modId xmlns:p14="http://schemas.microsoft.com/office/powerpoint/2010/main" val="16325986"/>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8387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4">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211CF13-2BFD-D097-B0C1-57141E275A40}"/>
              </a:ext>
            </a:extLst>
          </p:cNvPr>
          <p:cNvSpPr>
            <a:spLocks noGrp="1"/>
          </p:cNvSpPr>
          <p:nvPr>
            <p:ph type="title"/>
          </p:nvPr>
        </p:nvSpPr>
        <p:spPr>
          <a:xfrm>
            <a:off x="457200" y="868280"/>
            <a:ext cx="3390645" cy="3363597"/>
          </a:xfrm>
        </p:spPr>
        <p:txBody>
          <a:bodyPr>
            <a:normAutofit/>
          </a:bodyPr>
          <a:lstStyle/>
          <a:p>
            <a:pPr algn="r"/>
            <a:r>
              <a:rPr lang="fr-FR" sz="2200">
                <a:solidFill>
                  <a:schemeClr val="bg1"/>
                </a:solidFill>
              </a:rPr>
              <a:t>L’importance stratégique des négociations</a:t>
            </a:r>
          </a:p>
        </p:txBody>
      </p:sp>
      <p:graphicFrame>
        <p:nvGraphicFramePr>
          <p:cNvPr id="46" name="Espace réservé du contenu 2">
            <a:extLst>
              <a:ext uri="{FF2B5EF4-FFF2-40B4-BE49-F238E27FC236}">
                <a16:creationId xmlns:a16="http://schemas.microsoft.com/office/drawing/2014/main" id="{1C6346FD-82AB-36EB-0890-B5782A399039}"/>
              </a:ext>
            </a:extLst>
          </p:cNvPr>
          <p:cNvGraphicFramePr>
            <a:graphicFrameLocks noGrp="1"/>
          </p:cNvGraphicFramePr>
          <p:nvPr>
            <p:ph idx="1"/>
            <p:extLst>
              <p:ext uri="{D42A27DB-BD31-4B8C-83A1-F6EECF244321}">
                <p14:modId xmlns:p14="http://schemas.microsoft.com/office/powerpoint/2010/main" val="3611958144"/>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7963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5612DFA-B7AF-CF94-7316-D68ECC9E6BB8}"/>
              </a:ext>
            </a:extLst>
          </p:cNvPr>
          <p:cNvSpPr>
            <a:spLocks noGrp="1"/>
          </p:cNvSpPr>
          <p:nvPr>
            <p:ph type="title"/>
          </p:nvPr>
        </p:nvSpPr>
        <p:spPr>
          <a:xfrm>
            <a:off x="1380236" y="286601"/>
            <a:ext cx="5929422" cy="1852976"/>
          </a:xfrm>
        </p:spPr>
        <p:txBody>
          <a:bodyPr>
            <a:normAutofit/>
          </a:bodyPr>
          <a:lstStyle/>
          <a:p>
            <a:pPr>
              <a:lnSpc>
                <a:spcPct val="90000"/>
              </a:lnSpc>
            </a:pPr>
            <a:r>
              <a:rPr lang="fr-FR" sz="3400" dirty="0"/>
              <a:t>Les impacts de la négociation avec les fournisseurs</a:t>
            </a:r>
          </a:p>
        </p:txBody>
      </p:sp>
      <p:sp>
        <p:nvSpPr>
          <p:cNvPr id="3" name="Espace réservé du contenu 2">
            <a:extLst>
              <a:ext uri="{FF2B5EF4-FFF2-40B4-BE49-F238E27FC236}">
                <a16:creationId xmlns:a16="http://schemas.microsoft.com/office/drawing/2014/main" id="{CB16FFA5-2ECE-AF33-F65D-93E494F89F56}"/>
              </a:ext>
            </a:extLst>
          </p:cNvPr>
          <p:cNvSpPr>
            <a:spLocks noGrp="1"/>
          </p:cNvSpPr>
          <p:nvPr>
            <p:ph idx="1"/>
          </p:nvPr>
        </p:nvSpPr>
        <p:spPr>
          <a:xfrm>
            <a:off x="1380237" y="2621381"/>
            <a:ext cx="5929422" cy="3322219"/>
          </a:xfrm>
        </p:spPr>
        <p:txBody>
          <a:bodyPr>
            <a:normAutofit/>
          </a:bodyPr>
          <a:lstStyle/>
          <a:p>
            <a:r>
              <a:rPr lang="fr-FR" sz="1800" dirty="0"/>
              <a:t>Réussite : </a:t>
            </a:r>
          </a:p>
          <a:p>
            <a:pPr lvl="1"/>
            <a:r>
              <a:rPr lang="fr-FR" sz="1800" dirty="0"/>
              <a:t>Réduction tarifaire sur les fournitures</a:t>
            </a:r>
          </a:p>
          <a:p>
            <a:pPr lvl="1"/>
            <a:r>
              <a:rPr lang="fr-FR" sz="1800" dirty="0"/>
              <a:t>Assurance d’une qualité constante</a:t>
            </a:r>
          </a:p>
          <a:p>
            <a:pPr lvl="1"/>
            <a:r>
              <a:rPr lang="fr-FR" sz="1800" dirty="0"/>
              <a:t>Assurance des approvisionnements</a:t>
            </a:r>
          </a:p>
          <a:p>
            <a:pPr lvl="1"/>
            <a:r>
              <a:rPr lang="fr-FR" sz="1800" dirty="0"/>
              <a:t>Avantages concurrentiels (prix, qualité, capacité de production)</a:t>
            </a:r>
          </a:p>
          <a:p>
            <a:pPr lvl="1"/>
            <a:endParaRPr lang="fr-FR" sz="1800" dirty="0"/>
          </a:p>
          <a:p>
            <a:pPr lvl="1"/>
            <a:endParaRPr lang="fr-FR" sz="1800" dirty="0"/>
          </a:p>
        </p:txBody>
      </p:sp>
      <p:sp>
        <p:nvSpPr>
          <p:cNvPr id="19" name="Rectangle 18">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descr="Bureau avec des éléments de productivité">
            <a:extLst>
              <a:ext uri="{FF2B5EF4-FFF2-40B4-BE49-F238E27FC236}">
                <a16:creationId xmlns:a16="http://schemas.microsoft.com/office/drawing/2014/main" id="{7519FEE2-187E-DC69-9F3F-37F497EBA416}"/>
              </a:ext>
            </a:extLst>
          </p:cNvPr>
          <p:cNvPicPr>
            <a:picLocks noChangeAspect="1"/>
          </p:cNvPicPr>
          <p:nvPr/>
        </p:nvPicPr>
        <p:blipFill>
          <a:blip r:embed="rId2"/>
          <a:srcRect l="36426" r="21179" b="1"/>
          <a:stretch/>
        </p:blipFill>
        <p:spPr>
          <a:xfrm>
            <a:off x="8115300" y="-12515"/>
            <a:ext cx="4076700" cy="6418631"/>
          </a:xfrm>
          <a:prstGeom prst="rect">
            <a:avLst/>
          </a:prstGeom>
        </p:spPr>
      </p:pic>
    </p:spTree>
    <p:extLst>
      <p:ext uri="{BB962C8B-B14F-4D97-AF65-F5344CB8AC3E}">
        <p14:creationId xmlns:p14="http://schemas.microsoft.com/office/powerpoint/2010/main" val="3786932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7772483-1E33-8202-CCFC-58C2A56ABFF2}"/>
              </a:ext>
            </a:extLst>
          </p:cNvPr>
          <p:cNvSpPr>
            <a:spLocks noGrp="1"/>
          </p:cNvSpPr>
          <p:nvPr>
            <p:ph type="title"/>
          </p:nvPr>
        </p:nvSpPr>
        <p:spPr>
          <a:xfrm>
            <a:off x="457200" y="868280"/>
            <a:ext cx="3390645" cy="3363597"/>
          </a:xfrm>
        </p:spPr>
        <p:txBody>
          <a:bodyPr>
            <a:normAutofit/>
          </a:bodyPr>
          <a:lstStyle/>
          <a:p>
            <a:pPr algn="r"/>
            <a:r>
              <a:rPr lang="fr-FR" sz="3200">
                <a:solidFill>
                  <a:schemeClr val="bg1"/>
                </a:solidFill>
              </a:rPr>
              <a:t>Le plan</a:t>
            </a:r>
          </a:p>
        </p:txBody>
      </p:sp>
      <p:graphicFrame>
        <p:nvGraphicFramePr>
          <p:cNvPr id="26" name="Espace réservé du contenu 2">
            <a:extLst>
              <a:ext uri="{FF2B5EF4-FFF2-40B4-BE49-F238E27FC236}">
                <a16:creationId xmlns:a16="http://schemas.microsoft.com/office/drawing/2014/main" id="{B1CF60F5-7981-DB5A-7CFD-85BAC49686FF}"/>
              </a:ext>
            </a:extLst>
          </p:cNvPr>
          <p:cNvGraphicFramePr>
            <a:graphicFrameLocks noGrp="1"/>
          </p:cNvGraphicFramePr>
          <p:nvPr>
            <p:ph idx="1"/>
            <p:extLst>
              <p:ext uri="{D42A27DB-BD31-4B8C-83A1-F6EECF244321}">
                <p14:modId xmlns:p14="http://schemas.microsoft.com/office/powerpoint/2010/main" val="2893257585"/>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655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2C88071-336A-7A06-8C23-7B4B9BCA63F8}"/>
              </a:ext>
            </a:extLst>
          </p:cNvPr>
          <p:cNvSpPr>
            <a:spLocks noGrp="1"/>
          </p:cNvSpPr>
          <p:nvPr>
            <p:ph type="title"/>
          </p:nvPr>
        </p:nvSpPr>
        <p:spPr>
          <a:xfrm>
            <a:off x="1380236" y="286601"/>
            <a:ext cx="5929422" cy="1852976"/>
          </a:xfrm>
        </p:spPr>
        <p:txBody>
          <a:bodyPr>
            <a:normAutofit/>
          </a:bodyPr>
          <a:lstStyle/>
          <a:p>
            <a:pPr>
              <a:lnSpc>
                <a:spcPct val="90000"/>
              </a:lnSpc>
            </a:pPr>
            <a:r>
              <a:rPr lang="fr-FR" sz="3400"/>
              <a:t>Les impacts de la négociation avec les fournisseurs</a:t>
            </a:r>
          </a:p>
        </p:txBody>
      </p:sp>
      <p:sp>
        <p:nvSpPr>
          <p:cNvPr id="3" name="Espace réservé du contenu 2">
            <a:extLst>
              <a:ext uri="{FF2B5EF4-FFF2-40B4-BE49-F238E27FC236}">
                <a16:creationId xmlns:a16="http://schemas.microsoft.com/office/drawing/2014/main" id="{5F10AC82-C7C9-C8A3-C9B0-C6FBE73279C6}"/>
              </a:ext>
            </a:extLst>
          </p:cNvPr>
          <p:cNvSpPr>
            <a:spLocks noGrp="1"/>
          </p:cNvSpPr>
          <p:nvPr>
            <p:ph idx="1"/>
          </p:nvPr>
        </p:nvSpPr>
        <p:spPr>
          <a:xfrm>
            <a:off x="1380237" y="2621381"/>
            <a:ext cx="5929422" cy="3322219"/>
          </a:xfrm>
        </p:spPr>
        <p:txBody>
          <a:bodyPr>
            <a:normAutofit/>
          </a:bodyPr>
          <a:lstStyle/>
          <a:p>
            <a:r>
              <a:rPr lang="fr-FR" sz="1800" dirty="0"/>
              <a:t>Echec :</a:t>
            </a:r>
          </a:p>
          <a:p>
            <a:pPr lvl="1"/>
            <a:r>
              <a:rPr lang="fr-FR" sz="1800" dirty="0"/>
              <a:t>Imposition de prix plus élevés et donc augmentation des coûts de production</a:t>
            </a:r>
          </a:p>
          <a:p>
            <a:pPr lvl="1"/>
            <a:r>
              <a:rPr lang="fr-FR" sz="1800" dirty="0"/>
              <a:t>Stabilité de la qualité compromise et risque de défauts</a:t>
            </a:r>
          </a:p>
          <a:p>
            <a:pPr lvl="1"/>
            <a:r>
              <a:rPr lang="fr-FR" sz="1800" dirty="0"/>
              <a:t>Risque en approvisionnement</a:t>
            </a:r>
          </a:p>
          <a:p>
            <a:pPr lvl="1"/>
            <a:r>
              <a:rPr lang="fr-FR" sz="1800" dirty="0"/>
              <a:t>Fragilisation des relations et donc d’accords futurs</a:t>
            </a:r>
          </a:p>
          <a:p>
            <a:pPr lvl="1"/>
            <a:r>
              <a:rPr lang="fr-FR" sz="1800" dirty="0"/>
              <a:t>Planification de la stratégie de l’entreprise difficile </a:t>
            </a:r>
          </a:p>
          <a:p>
            <a:pPr lvl="1"/>
            <a:endParaRPr lang="fr-FR" sz="1800" dirty="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emier déplacement d’un jeu d'échecs">
            <a:extLst>
              <a:ext uri="{FF2B5EF4-FFF2-40B4-BE49-F238E27FC236}">
                <a16:creationId xmlns:a16="http://schemas.microsoft.com/office/drawing/2014/main" id="{9FECD787-477E-ED84-9F41-F8CA4BB29652}"/>
              </a:ext>
            </a:extLst>
          </p:cNvPr>
          <p:cNvPicPr>
            <a:picLocks noChangeAspect="1"/>
          </p:cNvPicPr>
          <p:nvPr/>
        </p:nvPicPr>
        <p:blipFill>
          <a:blip r:embed="rId2"/>
          <a:srcRect l="40311" r="17452" b="-1"/>
          <a:stretch/>
        </p:blipFill>
        <p:spPr>
          <a:xfrm>
            <a:off x="8115300" y="-12515"/>
            <a:ext cx="4076700" cy="6418631"/>
          </a:xfrm>
          <a:prstGeom prst="rect">
            <a:avLst/>
          </a:prstGeom>
        </p:spPr>
      </p:pic>
    </p:spTree>
    <p:extLst>
      <p:ext uri="{BB962C8B-B14F-4D97-AF65-F5344CB8AC3E}">
        <p14:creationId xmlns:p14="http://schemas.microsoft.com/office/powerpoint/2010/main" val="1517633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922C1DC-F5DB-907C-79B9-E39DB11DD435}"/>
              </a:ext>
            </a:extLst>
          </p:cNvPr>
          <p:cNvSpPr>
            <a:spLocks noGrp="1"/>
          </p:cNvSpPr>
          <p:nvPr>
            <p:ph type="title"/>
          </p:nvPr>
        </p:nvSpPr>
        <p:spPr>
          <a:xfrm>
            <a:off x="457200" y="868280"/>
            <a:ext cx="3390645" cy="3363597"/>
          </a:xfrm>
        </p:spPr>
        <p:txBody>
          <a:bodyPr>
            <a:normAutofit/>
          </a:bodyPr>
          <a:lstStyle/>
          <a:p>
            <a:pPr algn="r">
              <a:lnSpc>
                <a:spcPct val="90000"/>
              </a:lnSpc>
            </a:pPr>
            <a:r>
              <a:rPr lang="fr-FR" sz="2200">
                <a:solidFill>
                  <a:schemeClr val="bg1"/>
                </a:solidFill>
              </a:rPr>
              <a:t>L’importance de la gestion des marges pour l’entreprise</a:t>
            </a:r>
            <a:br>
              <a:rPr lang="en-US" sz="2200">
                <a:solidFill>
                  <a:schemeClr val="bg1"/>
                </a:solidFill>
              </a:rPr>
            </a:br>
            <a:endParaRPr lang="fr-FR" sz="2200">
              <a:solidFill>
                <a:schemeClr val="bg1"/>
              </a:solidFill>
            </a:endParaRPr>
          </a:p>
        </p:txBody>
      </p:sp>
      <p:graphicFrame>
        <p:nvGraphicFramePr>
          <p:cNvPr id="5" name="Espace réservé du contenu 2">
            <a:extLst>
              <a:ext uri="{FF2B5EF4-FFF2-40B4-BE49-F238E27FC236}">
                <a16:creationId xmlns:a16="http://schemas.microsoft.com/office/drawing/2014/main" id="{71236A0C-067D-1DEE-52F0-0AF8E696EE31}"/>
              </a:ext>
            </a:extLst>
          </p:cNvPr>
          <p:cNvGraphicFramePr>
            <a:graphicFrameLocks noGrp="1"/>
          </p:cNvGraphicFramePr>
          <p:nvPr>
            <p:ph idx="1"/>
            <p:extLst>
              <p:ext uri="{D42A27DB-BD31-4B8C-83A1-F6EECF244321}">
                <p14:modId xmlns:p14="http://schemas.microsoft.com/office/powerpoint/2010/main" val="2767216029"/>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343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D2C4241-410E-F662-4AC4-1827C9977DC5}"/>
              </a:ext>
            </a:extLst>
          </p:cNvPr>
          <p:cNvSpPr>
            <a:spLocks noGrp="1"/>
          </p:cNvSpPr>
          <p:nvPr>
            <p:ph type="title"/>
          </p:nvPr>
        </p:nvSpPr>
        <p:spPr>
          <a:xfrm>
            <a:off x="457200" y="868280"/>
            <a:ext cx="3390645" cy="3363597"/>
          </a:xfrm>
        </p:spPr>
        <p:txBody>
          <a:bodyPr>
            <a:normAutofit/>
          </a:bodyPr>
          <a:lstStyle/>
          <a:p>
            <a:pPr algn="r"/>
            <a:r>
              <a:rPr lang="fr-FR" sz="3200" dirty="0">
                <a:solidFill>
                  <a:schemeClr val="bg1"/>
                </a:solidFill>
              </a:rPr>
              <a:t>Être compétitif en milieu industriel</a:t>
            </a:r>
          </a:p>
        </p:txBody>
      </p:sp>
      <p:graphicFrame>
        <p:nvGraphicFramePr>
          <p:cNvPr id="40" name="Espace réservé du contenu 2">
            <a:extLst>
              <a:ext uri="{FF2B5EF4-FFF2-40B4-BE49-F238E27FC236}">
                <a16:creationId xmlns:a16="http://schemas.microsoft.com/office/drawing/2014/main" id="{8FEEF6B6-9DAF-94F6-BFEA-CC5BBFA7E1D2}"/>
              </a:ext>
            </a:extLst>
          </p:cNvPr>
          <p:cNvGraphicFramePr>
            <a:graphicFrameLocks noGrp="1"/>
          </p:cNvGraphicFramePr>
          <p:nvPr>
            <p:ph idx="1"/>
            <p:extLst>
              <p:ext uri="{D42A27DB-BD31-4B8C-83A1-F6EECF244321}">
                <p14:modId xmlns:p14="http://schemas.microsoft.com/office/powerpoint/2010/main" val="1981091541"/>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004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633BFCD-7B96-3654-E9AF-3688BB97359E}"/>
              </a:ext>
            </a:extLst>
          </p:cNvPr>
          <p:cNvSpPr>
            <a:spLocks noGrp="1"/>
          </p:cNvSpPr>
          <p:nvPr>
            <p:ph type="title"/>
          </p:nvPr>
        </p:nvSpPr>
        <p:spPr>
          <a:xfrm>
            <a:off x="457200" y="868280"/>
            <a:ext cx="3390645" cy="3363597"/>
          </a:xfrm>
        </p:spPr>
        <p:txBody>
          <a:bodyPr>
            <a:normAutofit/>
          </a:bodyPr>
          <a:lstStyle/>
          <a:p>
            <a:pPr algn="r">
              <a:lnSpc>
                <a:spcPct val="90000"/>
              </a:lnSpc>
            </a:pPr>
            <a:r>
              <a:rPr lang="fr-FR" sz="2500">
                <a:solidFill>
                  <a:schemeClr val="bg1"/>
                </a:solidFill>
              </a:rPr>
              <a:t>Les techniques de ventes lors d’une Négociation industrielle</a:t>
            </a:r>
          </a:p>
        </p:txBody>
      </p:sp>
      <p:graphicFrame>
        <p:nvGraphicFramePr>
          <p:cNvPr id="5" name="Espace réservé du contenu 2">
            <a:extLst>
              <a:ext uri="{FF2B5EF4-FFF2-40B4-BE49-F238E27FC236}">
                <a16:creationId xmlns:a16="http://schemas.microsoft.com/office/drawing/2014/main" id="{DC743E27-DFBD-FB57-5392-053B3BE695E8}"/>
              </a:ext>
            </a:extLst>
          </p:cNvPr>
          <p:cNvGraphicFramePr>
            <a:graphicFrameLocks noGrp="1"/>
          </p:cNvGraphicFramePr>
          <p:nvPr>
            <p:ph idx="1"/>
            <p:extLst>
              <p:ext uri="{D42A27DB-BD31-4B8C-83A1-F6EECF244321}">
                <p14:modId xmlns:p14="http://schemas.microsoft.com/office/powerpoint/2010/main" val="3285745004"/>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310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2DCFF59-8D07-9A75-6FD2-A3A6B774C4BA}"/>
              </a:ext>
            </a:extLst>
          </p:cNvPr>
          <p:cNvSpPr>
            <a:spLocks noGrp="1"/>
          </p:cNvSpPr>
          <p:nvPr>
            <p:ph type="title"/>
          </p:nvPr>
        </p:nvSpPr>
        <p:spPr>
          <a:xfrm>
            <a:off x="1353190" y="1028700"/>
            <a:ext cx="3330452" cy="4472690"/>
          </a:xfrm>
        </p:spPr>
        <p:txBody>
          <a:bodyPr anchor="ctr">
            <a:normAutofit/>
          </a:bodyPr>
          <a:lstStyle/>
          <a:p>
            <a:r>
              <a:rPr lang="fr-FR" sz="2500"/>
              <a:t>La préparation</a:t>
            </a:r>
          </a:p>
        </p:txBody>
      </p:sp>
      <p:sp>
        <p:nvSpPr>
          <p:cNvPr id="11" name="Rectangle 10">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1333D683-8B75-9CE2-5F7E-760A9A701A70}"/>
              </a:ext>
            </a:extLst>
          </p:cNvPr>
          <p:cNvGraphicFramePr>
            <a:graphicFrameLocks noGrp="1"/>
          </p:cNvGraphicFramePr>
          <p:nvPr>
            <p:ph idx="1"/>
            <p:extLst>
              <p:ext uri="{D42A27DB-BD31-4B8C-83A1-F6EECF244321}">
                <p14:modId xmlns:p14="http://schemas.microsoft.com/office/powerpoint/2010/main" val="4110139132"/>
              </p:ext>
            </p:extLst>
          </p:nvPr>
        </p:nvGraphicFramePr>
        <p:xfrm>
          <a:off x="5172741" y="882502"/>
          <a:ext cx="6177516" cy="486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804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14A3C0A-A5DD-9D22-D5E2-5E59A1DA3DB6}"/>
              </a:ext>
            </a:extLst>
          </p:cNvPr>
          <p:cNvSpPr>
            <a:spLocks noGrp="1"/>
          </p:cNvSpPr>
          <p:nvPr>
            <p:ph type="title"/>
          </p:nvPr>
        </p:nvSpPr>
        <p:spPr>
          <a:xfrm>
            <a:off x="1157084" y="374427"/>
            <a:ext cx="10374517" cy="971512"/>
          </a:xfrm>
        </p:spPr>
        <p:txBody>
          <a:bodyPr anchor="ctr">
            <a:normAutofit/>
          </a:bodyPr>
          <a:lstStyle/>
          <a:p>
            <a:r>
              <a:rPr lang="fr-FR" sz="3200">
                <a:solidFill>
                  <a:schemeClr val="bg1"/>
                </a:solidFill>
              </a:rPr>
              <a:t>Etudes des clients</a:t>
            </a:r>
          </a:p>
        </p:txBody>
      </p:sp>
      <p:graphicFrame>
        <p:nvGraphicFramePr>
          <p:cNvPr id="5" name="Espace réservé du contenu 2">
            <a:extLst>
              <a:ext uri="{FF2B5EF4-FFF2-40B4-BE49-F238E27FC236}">
                <a16:creationId xmlns:a16="http://schemas.microsoft.com/office/drawing/2014/main" id="{A63A48C9-06A7-C7E2-BE2B-09132DD064E5}"/>
              </a:ext>
            </a:extLst>
          </p:cNvPr>
          <p:cNvGraphicFramePr>
            <a:graphicFrameLocks noGrp="1"/>
          </p:cNvGraphicFramePr>
          <p:nvPr>
            <p:ph idx="1"/>
            <p:extLst>
              <p:ext uri="{D42A27DB-BD31-4B8C-83A1-F6EECF244321}">
                <p14:modId xmlns:p14="http://schemas.microsoft.com/office/powerpoint/2010/main" val="1797553751"/>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7955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04525C-0DE1-288B-0EB9-C78C1E428DA1}"/>
              </a:ext>
            </a:extLst>
          </p:cNvPr>
          <p:cNvSpPr>
            <a:spLocks noGrp="1"/>
          </p:cNvSpPr>
          <p:nvPr>
            <p:ph type="title"/>
          </p:nvPr>
        </p:nvSpPr>
        <p:spPr>
          <a:xfrm>
            <a:off x="1371600" y="457200"/>
            <a:ext cx="5868785" cy="1556724"/>
          </a:xfrm>
        </p:spPr>
        <p:txBody>
          <a:bodyPr anchor="b">
            <a:normAutofit/>
          </a:bodyPr>
          <a:lstStyle/>
          <a:p>
            <a:r>
              <a:rPr lang="fr-FR" dirty="0"/>
              <a:t>LEVIERS DE Négociations</a:t>
            </a:r>
          </a:p>
        </p:txBody>
      </p:sp>
      <p:sp>
        <p:nvSpPr>
          <p:cNvPr id="3" name="Espace réservé du contenu 2">
            <a:extLst>
              <a:ext uri="{FF2B5EF4-FFF2-40B4-BE49-F238E27FC236}">
                <a16:creationId xmlns:a16="http://schemas.microsoft.com/office/drawing/2014/main" id="{4944B7B8-9C96-027E-6C4F-48DBB8597583}"/>
              </a:ext>
            </a:extLst>
          </p:cNvPr>
          <p:cNvSpPr>
            <a:spLocks noGrp="1"/>
          </p:cNvSpPr>
          <p:nvPr>
            <p:ph idx="1"/>
          </p:nvPr>
        </p:nvSpPr>
        <p:spPr>
          <a:xfrm>
            <a:off x="1371600" y="2344189"/>
            <a:ext cx="5868785" cy="3327336"/>
          </a:xfrm>
        </p:spPr>
        <p:txBody>
          <a:bodyPr anchor="t">
            <a:normAutofit/>
          </a:bodyPr>
          <a:lstStyle/>
          <a:p>
            <a:pPr marL="0" indent="0">
              <a:buNone/>
            </a:pPr>
            <a:endParaRPr lang="fr-FR" sz="1600" dirty="0"/>
          </a:p>
          <a:p>
            <a:r>
              <a:rPr lang="fr-FR" sz="1600" dirty="0"/>
              <a:t> - La Matrice des objectifs qui permet de savoir les points sur lesquels des concessions peuvent être faites et ceux sur lesquels il est impératif de rester ferme</a:t>
            </a:r>
          </a:p>
          <a:p>
            <a:endParaRPr lang="fr-FR" sz="1600" dirty="0"/>
          </a:p>
          <a:p>
            <a:r>
              <a:rPr lang="fr-FR" sz="1600" dirty="0"/>
              <a:t>Avantage : permet de mieux préparer ses arguments et ajuster son approche en fonction des besoins du client, tout en maintenant un équilibre entre ses propres objectifs commerciaux et ceux de la partie adverse.</a:t>
            </a:r>
          </a:p>
        </p:txBody>
      </p:sp>
      <p:pic>
        <p:nvPicPr>
          <p:cNvPr id="7" name="Graphic 6" descr="Mille">
            <a:extLst>
              <a:ext uri="{FF2B5EF4-FFF2-40B4-BE49-F238E27FC236}">
                <a16:creationId xmlns:a16="http://schemas.microsoft.com/office/drawing/2014/main" id="{167B3D44-5A40-5572-F976-2612484579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7585" y="1028700"/>
            <a:ext cx="4037215" cy="4037215"/>
          </a:xfrm>
          <a:prstGeom prst="rect">
            <a:avLst/>
          </a:prstGeom>
        </p:spPr>
      </p:pic>
      <p:sp>
        <p:nvSpPr>
          <p:cNvPr id="12" name="Rectangle 1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1965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121E08B-4297-98AE-81E2-2F4963C55ED9}"/>
              </a:ext>
            </a:extLst>
          </p:cNvPr>
          <p:cNvSpPr>
            <a:spLocks noGrp="1"/>
          </p:cNvSpPr>
          <p:nvPr>
            <p:ph type="title"/>
          </p:nvPr>
        </p:nvSpPr>
        <p:spPr>
          <a:xfrm>
            <a:off x="1157084" y="374427"/>
            <a:ext cx="10374517" cy="971512"/>
          </a:xfrm>
        </p:spPr>
        <p:txBody>
          <a:bodyPr anchor="ctr">
            <a:normAutofit/>
          </a:bodyPr>
          <a:lstStyle/>
          <a:p>
            <a:r>
              <a:rPr lang="fr-FR" sz="3200" dirty="0">
                <a:solidFill>
                  <a:schemeClr val="bg1"/>
                </a:solidFill>
              </a:rPr>
              <a:t>Besoin du client</a:t>
            </a:r>
          </a:p>
        </p:txBody>
      </p:sp>
      <p:graphicFrame>
        <p:nvGraphicFramePr>
          <p:cNvPr id="21" name="Espace réservé du contenu 2">
            <a:extLst>
              <a:ext uri="{FF2B5EF4-FFF2-40B4-BE49-F238E27FC236}">
                <a16:creationId xmlns:a16="http://schemas.microsoft.com/office/drawing/2014/main" id="{019531C4-05A2-D036-FF24-0B366A3FAA50}"/>
              </a:ext>
            </a:extLst>
          </p:cNvPr>
          <p:cNvGraphicFramePr>
            <a:graphicFrameLocks noGrp="1"/>
          </p:cNvGraphicFramePr>
          <p:nvPr>
            <p:ph idx="1"/>
            <p:extLst>
              <p:ext uri="{D42A27DB-BD31-4B8C-83A1-F6EECF244321}">
                <p14:modId xmlns:p14="http://schemas.microsoft.com/office/powerpoint/2010/main" val="3393968774"/>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6579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549479E-CA24-F362-4418-D7DB833E9E80}"/>
              </a:ext>
            </a:extLst>
          </p:cNvPr>
          <p:cNvSpPr>
            <a:spLocks noGrp="1"/>
          </p:cNvSpPr>
          <p:nvPr>
            <p:ph type="title"/>
          </p:nvPr>
        </p:nvSpPr>
        <p:spPr>
          <a:xfrm>
            <a:off x="457200" y="868280"/>
            <a:ext cx="3390645" cy="3363597"/>
          </a:xfrm>
        </p:spPr>
        <p:txBody>
          <a:bodyPr>
            <a:normAutofit/>
          </a:bodyPr>
          <a:lstStyle/>
          <a:p>
            <a:pPr algn="r"/>
            <a:r>
              <a:rPr lang="fr-FR" sz="1500">
                <a:solidFill>
                  <a:schemeClr val="bg1"/>
                </a:solidFill>
              </a:rPr>
              <a:t>Techniques de persuasion et d’argumentation</a:t>
            </a:r>
          </a:p>
        </p:txBody>
      </p:sp>
      <p:graphicFrame>
        <p:nvGraphicFramePr>
          <p:cNvPr id="5" name="Espace réservé du contenu 2">
            <a:extLst>
              <a:ext uri="{FF2B5EF4-FFF2-40B4-BE49-F238E27FC236}">
                <a16:creationId xmlns:a16="http://schemas.microsoft.com/office/drawing/2014/main" id="{8B93383B-DE8E-5E21-BBA7-0817FC88F986}"/>
              </a:ext>
            </a:extLst>
          </p:cNvPr>
          <p:cNvGraphicFramePr>
            <a:graphicFrameLocks noGrp="1"/>
          </p:cNvGraphicFramePr>
          <p:nvPr>
            <p:ph idx="1"/>
            <p:extLst>
              <p:ext uri="{D42A27DB-BD31-4B8C-83A1-F6EECF244321}">
                <p14:modId xmlns:p14="http://schemas.microsoft.com/office/powerpoint/2010/main" val="3062358983"/>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674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A94D5C-8BDD-19F1-CC3F-A800FDD7306F}"/>
              </a:ext>
            </a:extLst>
          </p:cNvPr>
          <p:cNvSpPr>
            <a:spLocks noGrp="1"/>
          </p:cNvSpPr>
          <p:nvPr>
            <p:ph type="title"/>
          </p:nvPr>
        </p:nvSpPr>
        <p:spPr>
          <a:xfrm>
            <a:off x="1157084" y="374427"/>
            <a:ext cx="10374517" cy="971512"/>
          </a:xfrm>
        </p:spPr>
        <p:txBody>
          <a:bodyPr anchor="ctr">
            <a:normAutofit/>
          </a:bodyPr>
          <a:lstStyle/>
          <a:p>
            <a:pPr>
              <a:lnSpc>
                <a:spcPct val="90000"/>
              </a:lnSpc>
            </a:pPr>
            <a:r>
              <a:rPr lang="fr-FR" sz="2200">
                <a:solidFill>
                  <a:schemeClr val="bg1"/>
                </a:solidFill>
                <a:effectLst/>
              </a:rPr>
              <a:t>ARGUMENTER ET METTRE EN AVANT LA VALEUR Ajoutée</a:t>
            </a:r>
            <a:br>
              <a:rPr lang="fr-FR" sz="2200">
                <a:solidFill>
                  <a:schemeClr val="bg1"/>
                </a:solidFill>
                <a:effectLst/>
              </a:rPr>
            </a:br>
            <a:endParaRPr lang="fr-FR" sz="2200">
              <a:solidFill>
                <a:schemeClr val="bg1"/>
              </a:solidFill>
            </a:endParaRPr>
          </a:p>
        </p:txBody>
      </p:sp>
      <p:graphicFrame>
        <p:nvGraphicFramePr>
          <p:cNvPr id="5" name="Espace réservé du contenu 2">
            <a:extLst>
              <a:ext uri="{FF2B5EF4-FFF2-40B4-BE49-F238E27FC236}">
                <a16:creationId xmlns:a16="http://schemas.microsoft.com/office/drawing/2014/main" id="{53423D2D-A2DD-A26E-7D01-A9A8E4ECF1FE}"/>
              </a:ext>
            </a:extLst>
          </p:cNvPr>
          <p:cNvGraphicFramePr>
            <a:graphicFrameLocks noGrp="1"/>
          </p:cNvGraphicFramePr>
          <p:nvPr>
            <p:ph idx="1"/>
            <p:extLst>
              <p:ext uri="{D42A27DB-BD31-4B8C-83A1-F6EECF244321}">
                <p14:modId xmlns:p14="http://schemas.microsoft.com/office/powerpoint/2010/main" val="3263490741"/>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43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99A4D918-D3DE-3A10-F254-927A3C434E9A}"/>
              </a:ext>
            </a:extLst>
          </p:cNvPr>
          <p:cNvSpPr>
            <a:spLocks noGrp="1"/>
          </p:cNvSpPr>
          <p:nvPr>
            <p:ph type="title"/>
          </p:nvPr>
        </p:nvSpPr>
        <p:spPr>
          <a:xfrm>
            <a:off x="681780" y="586855"/>
            <a:ext cx="3131093" cy="3507474"/>
          </a:xfrm>
        </p:spPr>
        <p:txBody>
          <a:bodyPr anchor="b">
            <a:normAutofit/>
          </a:bodyPr>
          <a:lstStyle/>
          <a:p>
            <a:pPr algn="r"/>
            <a:r>
              <a:rPr lang="fr-FR" sz="2000">
                <a:solidFill>
                  <a:schemeClr val="bg1"/>
                </a:solidFill>
              </a:rPr>
              <a:t>Introduction</a:t>
            </a:r>
          </a:p>
        </p:txBody>
      </p:sp>
      <p:sp>
        <p:nvSpPr>
          <p:cNvPr id="30" name="Espace réservé du contenu 2">
            <a:extLst>
              <a:ext uri="{FF2B5EF4-FFF2-40B4-BE49-F238E27FC236}">
                <a16:creationId xmlns:a16="http://schemas.microsoft.com/office/drawing/2014/main" id="{F44A06B2-0D6C-1399-0E8C-A74ED005487C}"/>
              </a:ext>
            </a:extLst>
          </p:cNvPr>
          <p:cNvSpPr>
            <a:spLocks noGrp="1"/>
          </p:cNvSpPr>
          <p:nvPr>
            <p:ph idx="1"/>
          </p:nvPr>
        </p:nvSpPr>
        <p:spPr>
          <a:xfrm>
            <a:off x="4493888" y="1298787"/>
            <a:ext cx="3222170" cy="5361991"/>
          </a:xfrm>
        </p:spPr>
        <p:txBody>
          <a:bodyPr>
            <a:normAutofit/>
          </a:bodyPr>
          <a:lstStyle/>
          <a:p>
            <a:pPr marL="0" indent="0">
              <a:buNone/>
            </a:pPr>
            <a:r>
              <a:rPr lang="fr-FR" sz="1600" b="1"/>
              <a:t>Définition et spécificités </a:t>
            </a:r>
            <a:r>
              <a:rPr lang="fr-FR" sz="1600"/>
              <a:t>: Qu'est-ce qu'une négociation industrielle ?</a:t>
            </a:r>
          </a:p>
          <a:p>
            <a:r>
              <a:rPr lang="fr-FR" sz="1600"/>
              <a:t>Qu’est-ce que le milieu industriel ?</a:t>
            </a:r>
          </a:p>
          <a:p>
            <a:r>
              <a:rPr lang="fr-FR" sz="1600"/>
              <a:t>Qu’est-ce qu’une négociation ?</a:t>
            </a:r>
          </a:p>
          <a:p>
            <a:r>
              <a:rPr lang="fr-FR" sz="1600"/>
              <a:t>Que signifie négocier en milieu industriel ?</a:t>
            </a:r>
          </a:p>
          <a:p>
            <a:endParaRPr lang="fr-FR" sz="1600"/>
          </a:p>
          <a:p>
            <a:endParaRPr lang="fr-FR" sz="1600"/>
          </a:p>
          <a:p>
            <a:endParaRPr lang="fr-FR" sz="1600"/>
          </a:p>
        </p:txBody>
      </p:sp>
      <p:pic>
        <p:nvPicPr>
          <p:cNvPr id="7" name="Graphic 6" descr="Poignée de main">
            <a:extLst>
              <a:ext uri="{FF2B5EF4-FFF2-40B4-BE49-F238E27FC236}">
                <a16:creationId xmlns:a16="http://schemas.microsoft.com/office/drawing/2014/main" id="{42F2EBDE-7CD4-61B1-50FB-F84EFE65E2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5300" y="1619250"/>
            <a:ext cx="3619500" cy="3619500"/>
          </a:xfrm>
          <a:prstGeom prst="rect">
            <a:avLst/>
          </a:prstGeom>
        </p:spPr>
      </p:pic>
    </p:spTree>
    <p:extLst>
      <p:ext uri="{BB962C8B-B14F-4D97-AF65-F5344CB8AC3E}">
        <p14:creationId xmlns:p14="http://schemas.microsoft.com/office/powerpoint/2010/main" val="1259478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884C4D3-1E0D-8090-1098-57FE24F0E0D3}"/>
              </a:ext>
            </a:extLst>
          </p:cNvPr>
          <p:cNvSpPr>
            <a:spLocks noGrp="1"/>
          </p:cNvSpPr>
          <p:nvPr>
            <p:ph type="title"/>
          </p:nvPr>
        </p:nvSpPr>
        <p:spPr>
          <a:xfrm>
            <a:off x="457200" y="868280"/>
            <a:ext cx="3390645" cy="3363597"/>
          </a:xfrm>
        </p:spPr>
        <p:txBody>
          <a:bodyPr>
            <a:normAutofit/>
          </a:bodyPr>
          <a:lstStyle/>
          <a:p>
            <a:pPr algn="r"/>
            <a:r>
              <a:rPr lang="fr-FR" sz="3200">
                <a:solidFill>
                  <a:schemeClr val="bg1"/>
                </a:solidFill>
              </a:rPr>
              <a:t>Proposer une offre adaptée</a:t>
            </a:r>
          </a:p>
        </p:txBody>
      </p:sp>
      <p:graphicFrame>
        <p:nvGraphicFramePr>
          <p:cNvPr id="5" name="Espace réservé du contenu 2">
            <a:extLst>
              <a:ext uri="{FF2B5EF4-FFF2-40B4-BE49-F238E27FC236}">
                <a16:creationId xmlns:a16="http://schemas.microsoft.com/office/drawing/2014/main" id="{D1D8F093-41B6-D18B-B46D-F83D4F7D0785}"/>
              </a:ext>
            </a:extLst>
          </p:cNvPr>
          <p:cNvGraphicFramePr>
            <a:graphicFrameLocks noGrp="1"/>
          </p:cNvGraphicFramePr>
          <p:nvPr>
            <p:ph idx="1"/>
            <p:extLst>
              <p:ext uri="{D42A27DB-BD31-4B8C-83A1-F6EECF244321}">
                <p14:modId xmlns:p14="http://schemas.microsoft.com/office/powerpoint/2010/main" val="1036919415"/>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9446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014049-A6EE-72B0-C963-91F5E4D896B3}"/>
              </a:ext>
            </a:extLst>
          </p:cNvPr>
          <p:cNvSpPr>
            <a:spLocks noGrp="1"/>
          </p:cNvSpPr>
          <p:nvPr>
            <p:ph type="title"/>
          </p:nvPr>
        </p:nvSpPr>
        <p:spPr>
          <a:xfrm>
            <a:off x="1157084" y="374427"/>
            <a:ext cx="10374517" cy="971512"/>
          </a:xfrm>
        </p:spPr>
        <p:txBody>
          <a:bodyPr anchor="ctr">
            <a:normAutofit/>
          </a:bodyPr>
          <a:lstStyle/>
          <a:p>
            <a:r>
              <a:rPr lang="fr-FR" sz="3200">
                <a:solidFill>
                  <a:schemeClr val="bg1"/>
                </a:solidFill>
              </a:rPr>
              <a:t>ANNONCER LE PRIX</a:t>
            </a:r>
          </a:p>
        </p:txBody>
      </p:sp>
      <p:graphicFrame>
        <p:nvGraphicFramePr>
          <p:cNvPr id="5" name="Espace réservé du contenu 2">
            <a:extLst>
              <a:ext uri="{FF2B5EF4-FFF2-40B4-BE49-F238E27FC236}">
                <a16:creationId xmlns:a16="http://schemas.microsoft.com/office/drawing/2014/main" id="{8ECF8405-330A-6200-B556-1C2EB7A3B970}"/>
              </a:ext>
            </a:extLst>
          </p:cNvPr>
          <p:cNvGraphicFramePr>
            <a:graphicFrameLocks noGrp="1"/>
          </p:cNvGraphicFramePr>
          <p:nvPr>
            <p:ph idx="1"/>
            <p:extLst>
              <p:ext uri="{D42A27DB-BD31-4B8C-83A1-F6EECF244321}">
                <p14:modId xmlns:p14="http://schemas.microsoft.com/office/powerpoint/2010/main" val="937473575"/>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5359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5EB0AEF-BBDE-3F89-70B2-E78A99A996FB}"/>
              </a:ext>
            </a:extLst>
          </p:cNvPr>
          <p:cNvSpPr>
            <a:spLocks noGrp="1"/>
          </p:cNvSpPr>
          <p:nvPr>
            <p:ph type="title"/>
          </p:nvPr>
        </p:nvSpPr>
        <p:spPr>
          <a:xfrm>
            <a:off x="457200" y="868280"/>
            <a:ext cx="3390645" cy="3363597"/>
          </a:xfrm>
        </p:spPr>
        <p:txBody>
          <a:bodyPr>
            <a:normAutofit/>
          </a:bodyPr>
          <a:lstStyle/>
          <a:p>
            <a:pPr algn="r">
              <a:lnSpc>
                <a:spcPct val="90000"/>
              </a:lnSpc>
            </a:pPr>
            <a:r>
              <a:rPr lang="fr-FR" sz="3000" b="1">
                <a:solidFill>
                  <a:schemeClr val="bg1"/>
                </a:solidFill>
              </a:rPr>
              <a:t>Gestion des objections et résolution des conflits</a:t>
            </a:r>
            <a:endParaRPr lang="fr-FR" sz="3000">
              <a:solidFill>
                <a:schemeClr val="bg1"/>
              </a:solidFill>
            </a:endParaRPr>
          </a:p>
        </p:txBody>
      </p:sp>
      <p:graphicFrame>
        <p:nvGraphicFramePr>
          <p:cNvPr id="5" name="Espace réservé du contenu 2">
            <a:extLst>
              <a:ext uri="{FF2B5EF4-FFF2-40B4-BE49-F238E27FC236}">
                <a16:creationId xmlns:a16="http://schemas.microsoft.com/office/drawing/2014/main" id="{92D55B92-D4D5-7136-253E-4C44D079FD8B}"/>
              </a:ext>
            </a:extLst>
          </p:cNvPr>
          <p:cNvGraphicFramePr>
            <a:graphicFrameLocks noGrp="1"/>
          </p:cNvGraphicFramePr>
          <p:nvPr>
            <p:ph idx="1"/>
            <p:extLst>
              <p:ext uri="{D42A27DB-BD31-4B8C-83A1-F6EECF244321}">
                <p14:modId xmlns:p14="http://schemas.microsoft.com/office/powerpoint/2010/main" val="1743204578"/>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4663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B0B9388-7AE2-5DD7-2C01-E199DC7EA134}"/>
              </a:ext>
            </a:extLst>
          </p:cNvPr>
          <p:cNvSpPr>
            <a:spLocks noGrp="1"/>
          </p:cNvSpPr>
          <p:nvPr>
            <p:ph type="title"/>
          </p:nvPr>
        </p:nvSpPr>
        <p:spPr>
          <a:xfrm>
            <a:off x="457200" y="868280"/>
            <a:ext cx="3390645" cy="3363597"/>
          </a:xfrm>
        </p:spPr>
        <p:txBody>
          <a:bodyPr>
            <a:normAutofit/>
          </a:bodyPr>
          <a:lstStyle/>
          <a:p>
            <a:pPr algn="r"/>
            <a:r>
              <a:rPr lang="fr-FR" sz="3200">
                <a:solidFill>
                  <a:schemeClr val="bg1"/>
                </a:solidFill>
              </a:rPr>
              <a:t>REPONDRE AUX ATTENTES</a:t>
            </a:r>
          </a:p>
        </p:txBody>
      </p:sp>
      <p:graphicFrame>
        <p:nvGraphicFramePr>
          <p:cNvPr id="5" name="Espace réservé du contenu 2">
            <a:extLst>
              <a:ext uri="{FF2B5EF4-FFF2-40B4-BE49-F238E27FC236}">
                <a16:creationId xmlns:a16="http://schemas.microsoft.com/office/drawing/2014/main" id="{AE3C60DC-89AE-0B4D-B38E-E80E6E0CE083}"/>
              </a:ext>
            </a:extLst>
          </p:cNvPr>
          <p:cNvGraphicFramePr>
            <a:graphicFrameLocks noGrp="1"/>
          </p:cNvGraphicFramePr>
          <p:nvPr>
            <p:ph idx="1"/>
            <p:extLst>
              <p:ext uri="{D42A27DB-BD31-4B8C-83A1-F6EECF244321}">
                <p14:modId xmlns:p14="http://schemas.microsoft.com/office/powerpoint/2010/main" val="3716454681"/>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5032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F618AFE6-D13F-E7B4-E830-176E33332968}"/>
              </a:ext>
            </a:extLst>
          </p:cNvPr>
          <p:cNvSpPr>
            <a:spLocks noGrp="1"/>
          </p:cNvSpPr>
          <p:nvPr>
            <p:ph type="title"/>
          </p:nvPr>
        </p:nvSpPr>
        <p:spPr>
          <a:xfrm>
            <a:off x="409518" y="586855"/>
            <a:ext cx="3258570" cy="3387497"/>
          </a:xfrm>
        </p:spPr>
        <p:txBody>
          <a:bodyPr anchor="b">
            <a:normAutofit/>
          </a:bodyPr>
          <a:lstStyle/>
          <a:p>
            <a:pPr algn="r"/>
            <a:r>
              <a:rPr lang="fr-FR" sz="2700">
                <a:solidFill>
                  <a:schemeClr val="bg1"/>
                </a:solidFill>
              </a:rPr>
              <a:t>TROUVER DES COMPROMIS</a:t>
            </a:r>
          </a:p>
        </p:txBody>
      </p:sp>
      <p:sp>
        <p:nvSpPr>
          <p:cNvPr id="3" name="Espace réservé du contenu 2">
            <a:extLst>
              <a:ext uri="{FF2B5EF4-FFF2-40B4-BE49-F238E27FC236}">
                <a16:creationId xmlns:a16="http://schemas.microsoft.com/office/drawing/2014/main" id="{38DCA2BC-909B-6F8F-A182-65D16DC5C82C}"/>
              </a:ext>
            </a:extLst>
          </p:cNvPr>
          <p:cNvSpPr>
            <a:spLocks noGrp="1"/>
          </p:cNvSpPr>
          <p:nvPr>
            <p:ph idx="1"/>
          </p:nvPr>
        </p:nvSpPr>
        <p:spPr>
          <a:xfrm>
            <a:off x="4581727" y="833535"/>
            <a:ext cx="3025303" cy="5361991"/>
          </a:xfrm>
        </p:spPr>
        <p:txBody>
          <a:bodyPr anchor="ctr">
            <a:normAutofit/>
          </a:bodyPr>
          <a:lstStyle/>
          <a:p>
            <a:r>
              <a:rPr lang="fr-FR" sz="1600" dirty="0"/>
              <a:t>Ajuster certains éléments</a:t>
            </a:r>
          </a:p>
          <a:p>
            <a:r>
              <a:rPr lang="fr-FR" sz="1600" dirty="0"/>
              <a:t>Ne pas céder sur les points stratégiques</a:t>
            </a:r>
          </a:p>
          <a:p>
            <a:r>
              <a:rPr lang="fr-FR" sz="1600" dirty="0"/>
              <a:t>Garder en tête les leviers de négociations</a:t>
            </a:r>
          </a:p>
          <a:p>
            <a:r>
              <a:rPr lang="fr-FR" sz="1600" dirty="0"/>
              <a:t>Utiliser la négociation intégrative </a:t>
            </a:r>
          </a:p>
        </p:txBody>
      </p:sp>
      <p:pic>
        <p:nvPicPr>
          <p:cNvPr id="5" name="Picture 4" descr="Une image contenant personne, habits, costume, Téléphone mobile&#10;&#10;Description générée automatiquement">
            <a:extLst>
              <a:ext uri="{FF2B5EF4-FFF2-40B4-BE49-F238E27FC236}">
                <a16:creationId xmlns:a16="http://schemas.microsoft.com/office/drawing/2014/main" id="{5B22019C-9E2B-F09C-E24B-85EDB6A9BA06}"/>
              </a:ext>
            </a:extLst>
          </p:cNvPr>
          <p:cNvPicPr>
            <a:picLocks noChangeAspect="1"/>
          </p:cNvPicPr>
          <p:nvPr/>
        </p:nvPicPr>
        <p:blipFill>
          <a:blip r:embed="rId2"/>
          <a:srcRect l="22278" r="44237"/>
          <a:stretch/>
        </p:blipFill>
        <p:spPr>
          <a:xfrm>
            <a:off x="8109502" y="10"/>
            <a:ext cx="4082498" cy="6857990"/>
          </a:xfrm>
          <a:prstGeom prst="rect">
            <a:avLst/>
          </a:prstGeom>
        </p:spPr>
      </p:pic>
    </p:spTree>
    <p:extLst>
      <p:ext uri="{BB962C8B-B14F-4D97-AF65-F5344CB8AC3E}">
        <p14:creationId xmlns:p14="http://schemas.microsoft.com/office/powerpoint/2010/main" val="2127718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FAB4084-686A-4787-2206-988070520562}"/>
              </a:ext>
            </a:extLst>
          </p:cNvPr>
          <p:cNvSpPr>
            <a:spLocks noGrp="1"/>
          </p:cNvSpPr>
          <p:nvPr>
            <p:ph type="title"/>
          </p:nvPr>
        </p:nvSpPr>
        <p:spPr>
          <a:xfrm>
            <a:off x="1157084" y="374427"/>
            <a:ext cx="10374517" cy="971512"/>
          </a:xfrm>
        </p:spPr>
        <p:txBody>
          <a:bodyPr anchor="ctr">
            <a:normAutofit/>
          </a:bodyPr>
          <a:lstStyle/>
          <a:p>
            <a:pPr>
              <a:lnSpc>
                <a:spcPct val="90000"/>
              </a:lnSpc>
            </a:pPr>
            <a:r>
              <a:rPr lang="fr-FR" sz="3200" dirty="0">
                <a:solidFill>
                  <a:schemeClr val="bg1"/>
                </a:solidFill>
              </a:rPr>
              <a:t>MAINTENIR LA RELATION COMMERCIALE</a:t>
            </a:r>
          </a:p>
        </p:txBody>
      </p:sp>
      <p:graphicFrame>
        <p:nvGraphicFramePr>
          <p:cNvPr id="5" name="Espace réservé du contenu 2">
            <a:extLst>
              <a:ext uri="{FF2B5EF4-FFF2-40B4-BE49-F238E27FC236}">
                <a16:creationId xmlns:a16="http://schemas.microsoft.com/office/drawing/2014/main" id="{70EC17D8-D0E1-68C8-2C30-2F6FD71714BC}"/>
              </a:ext>
            </a:extLst>
          </p:cNvPr>
          <p:cNvGraphicFramePr>
            <a:graphicFrameLocks noGrp="1"/>
          </p:cNvGraphicFramePr>
          <p:nvPr>
            <p:ph idx="1"/>
            <p:extLst>
              <p:ext uri="{D42A27DB-BD31-4B8C-83A1-F6EECF244321}">
                <p14:modId xmlns:p14="http://schemas.microsoft.com/office/powerpoint/2010/main" val="1199711061"/>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5299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61954-41ED-557D-941E-B32B3B7BCF72}"/>
              </a:ext>
            </a:extLst>
          </p:cNvPr>
          <p:cNvSpPr>
            <a:spLocks noGrp="1"/>
          </p:cNvSpPr>
          <p:nvPr>
            <p:ph type="title"/>
          </p:nvPr>
        </p:nvSpPr>
        <p:spPr>
          <a:xfrm>
            <a:off x="725861" y="1804271"/>
            <a:ext cx="11091489" cy="1003895"/>
          </a:xfrm>
        </p:spPr>
        <p:txBody>
          <a:bodyPr anchor="b">
            <a:noAutofit/>
          </a:bodyPr>
          <a:lstStyle/>
          <a:p>
            <a:pPr>
              <a:lnSpc>
                <a:spcPct val="90000"/>
              </a:lnSpc>
            </a:pPr>
            <a:r>
              <a:rPr lang="fr-FR" sz="3600" i="0" dirty="0">
                <a:effectLst/>
              </a:rPr>
              <a:t>Études de Cas DES Négociations Industrielles GAGNANTES</a:t>
            </a:r>
            <a:br>
              <a:rPr lang="fr-FR" sz="3600" i="0" dirty="0">
                <a:effectLst/>
              </a:rPr>
            </a:br>
            <a:br>
              <a:rPr lang="fr-FR" sz="3600" i="0" dirty="0">
                <a:effectLst/>
              </a:rPr>
            </a:br>
            <a:r>
              <a:rPr lang="fr-FR" b="1" dirty="0"/>
              <a:t>COLLABORATION A LONG TERME</a:t>
            </a:r>
            <a:br>
              <a:rPr lang="fr-FR" b="1" dirty="0"/>
            </a:br>
            <a:r>
              <a:rPr lang="fr-FR" sz="2000" b="1" dirty="0"/>
              <a:t>LE CAS D’ENGIE</a:t>
            </a:r>
            <a:endParaRPr lang="fr-FR" sz="2000" dirty="0"/>
          </a:p>
        </p:txBody>
      </p:sp>
      <p:graphicFrame>
        <p:nvGraphicFramePr>
          <p:cNvPr id="5" name="Espace réservé du contenu 2">
            <a:extLst>
              <a:ext uri="{FF2B5EF4-FFF2-40B4-BE49-F238E27FC236}">
                <a16:creationId xmlns:a16="http://schemas.microsoft.com/office/drawing/2014/main" id="{A9B42FEB-655B-0BA5-5F8A-A969C35513CB}"/>
              </a:ext>
            </a:extLst>
          </p:cNvPr>
          <p:cNvGraphicFramePr>
            <a:graphicFrameLocks noGrp="1"/>
          </p:cNvGraphicFramePr>
          <p:nvPr>
            <p:ph idx="1"/>
            <p:extLst>
              <p:ext uri="{D42A27DB-BD31-4B8C-83A1-F6EECF244321}">
                <p14:modId xmlns:p14="http://schemas.microsoft.com/office/powerpoint/2010/main" val="4104953869"/>
              </p:ext>
            </p:extLst>
          </p:nvPr>
        </p:nvGraphicFramePr>
        <p:xfrm>
          <a:off x="1371600" y="1685260"/>
          <a:ext cx="9448800" cy="3902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Logo de Arkema aux formats PNG transparent et SVG vectorisé">
            <a:extLst>
              <a:ext uri="{FF2B5EF4-FFF2-40B4-BE49-F238E27FC236}">
                <a16:creationId xmlns:a16="http://schemas.microsoft.com/office/drawing/2014/main" id="{7BA824EB-83C6-64DD-7940-2E67953CB9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8032" y="3744677"/>
            <a:ext cx="3619501" cy="47600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2FDAFC66-D3D6-F7A1-89AC-0003B9EA71BA}"/>
              </a:ext>
            </a:extLst>
          </p:cNvPr>
          <p:cNvSpPr txBox="1"/>
          <p:nvPr/>
        </p:nvSpPr>
        <p:spPr>
          <a:xfrm>
            <a:off x="725861" y="4864159"/>
            <a:ext cx="2531096" cy="1477328"/>
          </a:xfrm>
          <a:prstGeom prst="rect">
            <a:avLst/>
          </a:prstGeom>
          <a:noFill/>
        </p:spPr>
        <p:txBody>
          <a:bodyPr wrap="square">
            <a:spAutoFit/>
          </a:bodyPr>
          <a:lstStyle/>
          <a:p>
            <a:pPr algn="ctr" fontAlgn="auto"/>
            <a:r>
              <a:rPr lang="fr-FR" i="0" cap="all" dirty="0">
                <a:effectLst/>
                <a:latin typeface="+mj-lt"/>
              </a:rPr>
              <a:t>19 janv. 2023</a:t>
            </a:r>
          </a:p>
          <a:p>
            <a:pPr algn="ctr" fontAlgn="auto"/>
            <a:r>
              <a:rPr lang="fr-FR" dirty="0">
                <a:latin typeface="+mj-lt"/>
              </a:rPr>
              <a:t>A</a:t>
            </a:r>
            <a:r>
              <a:rPr lang="fr-FR" i="0" dirty="0">
                <a:effectLst/>
                <a:latin typeface="+mj-lt"/>
              </a:rPr>
              <a:t>pprovisionnement en biométhane sur 10 ans</a:t>
            </a:r>
          </a:p>
          <a:p>
            <a:pPr algn="ctr" fontAlgn="auto"/>
            <a:endParaRPr lang="fr-FR" b="1" i="0" dirty="0">
              <a:solidFill>
                <a:srgbClr val="28285F"/>
              </a:solidFill>
              <a:effectLst/>
              <a:latin typeface="WorkSans"/>
            </a:endParaRPr>
          </a:p>
        </p:txBody>
      </p:sp>
      <p:pic>
        <p:nvPicPr>
          <p:cNvPr id="2054" name="Picture 6" descr="Promote renewable gases: biogas, first, second and third generation ...">
            <a:extLst>
              <a:ext uri="{FF2B5EF4-FFF2-40B4-BE49-F238E27FC236}">
                <a16:creationId xmlns:a16="http://schemas.microsoft.com/office/drawing/2014/main" id="{3CAF121E-AA9E-CF04-A39C-E9C4E93B68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113" t="35926" r="27634" b="37898"/>
          <a:stretch/>
        </p:blipFill>
        <p:spPr bwMode="auto">
          <a:xfrm>
            <a:off x="8838607" y="2927177"/>
            <a:ext cx="2971800" cy="17951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Stylo écrire un accord de signature icône illustration vectorielle ...">
            <a:extLst>
              <a:ext uri="{FF2B5EF4-FFF2-40B4-BE49-F238E27FC236}">
                <a16:creationId xmlns:a16="http://schemas.microsoft.com/office/drawing/2014/main" id="{92565219-5F91-24F2-9F6F-1D983084FF0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737" r="14185" b="14916"/>
          <a:stretch/>
        </p:blipFill>
        <p:spPr bwMode="auto">
          <a:xfrm>
            <a:off x="919743" y="2978208"/>
            <a:ext cx="1501391" cy="1657351"/>
          </a:xfrm>
          <a:prstGeom prst="rect">
            <a:avLst/>
          </a:prstGeom>
          <a:noFill/>
          <a:extLst>
            <a:ext uri="{909E8E84-426E-40DD-AFC4-6F175D3DCCD1}">
              <a14:hiddenFill xmlns:a14="http://schemas.microsoft.com/office/drawing/2010/main">
                <a:solidFill>
                  <a:srgbClr val="FFFFFF"/>
                </a:solidFill>
              </a14:hiddenFill>
            </a:ext>
          </a:extLst>
        </p:spPr>
      </p:pic>
      <p:sp>
        <p:nvSpPr>
          <p:cNvPr id="29" name="ZoneTexte 28">
            <a:extLst>
              <a:ext uri="{FF2B5EF4-FFF2-40B4-BE49-F238E27FC236}">
                <a16:creationId xmlns:a16="http://schemas.microsoft.com/office/drawing/2014/main" id="{2D81D709-21FE-7D8B-BAC6-3454BA20C8EE}"/>
              </a:ext>
            </a:extLst>
          </p:cNvPr>
          <p:cNvSpPr txBox="1"/>
          <p:nvPr/>
        </p:nvSpPr>
        <p:spPr>
          <a:xfrm>
            <a:off x="4739061" y="4635559"/>
            <a:ext cx="2531096" cy="923330"/>
          </a:xfrm>
          <a:prstGeom prst="rect">
            <a:avLst/>
          </a:prstGeom>
          <a:noFill/>
        </p:spPr>
        <p:txBody>
          <a:bodyPr wrap="square">
            <a:spAutoFit/>
          </a:bodyPr>
          <a:lstStyle/>
          <a:p>
            <a:pPr algn="ctr" fontAlgn="auto"/>
            <a:r>
              <a:rPr lang="fr-FR" i="0" dirty="0">
                <a:effectLst/>
                <a:latin typeface="+mj-lt"/>
              </a:rPr>
              <a:t>Réduire son empreinte Carbonne</a:t>
            </a:r>
          </a:p>
          <a:p>
            <a:pPr algn="ctr" fontAlgn="auto"/>
            <a:endParaRPr lang="fr-FR" b="1" i="0" dirty="0">
              <a:solidFill>
                <a:srgbClr val="28285F"/>
              </a:solidFill>
              <a:effectLst/>
              <a:latin typeface="WorkSans"/>
            </a:endParaRPr>
          </a:p>
        </p:txBody>
      </p:sp>
      <p:sp>
        <p:nvSpPr>
          <p:cNvPr id="30" name="ZoneTexte 29">
            <a:extLst>
              <a:ext uri="{FF2B5EF4-FFF2-40B4-BE49-F238E27FC236}">
                <a16:creationId xmlns:a16="http://schemas.microsoft.com/office/drawing/2014/main" id="{6D732041-0716-C17A-9543-C9014EFA9E21}"/>
              </a:ext>
            </a:extLst>
          </p:cNvPr>
          <p:cNvSpPr txBox="1"/>
          <p:nvPr/>
        </p:nvSpPr>
        <p:spPr>
          <a:xfrm>
            <a:off x="8921157" y="4635559"/>
            <a:ext cx="2531096" cy="923330"/>
          </a:xfrm>
          <a:prstGeom prst="rect">
            <a:avLst/>
          </a:prstGeom>
          <a:noFill/>
        </p:spPr>
        <p:txBody>
          <a:bodyPr wrap="square">
            <a:spAutoFit/>
          </a:bodyPr>
          <a:lstStyle/>
          <a:p>
            <a:pPr algn="ctr" fontAlgn="auto"/>
            <a:r>
              <a:rPr lang="fr-FR" i="0" dirty="0">
                <a:effectLst/>
                <a:latin typeface="+mj-lt"/>
              </a:rPr>
              <a:t>Gérer les risques d’une meilleure façon</a:t>
            </a:r>
          </a:p>
          <a:p>
            <a:pPr algn="ctr" fontAlgn="auto"/>
            <a:endParaRPr lang="fr-FR" b="1" i="0" dirty="0">
              <a:solidFill>
                <a:srgbClr val="28285F"/>
              </a:solidFill>
              <a:effectLst/>
              <a:latin typeface="WorkSans"/>
            </a:endParaRPr>
          </a:p>
        </p:txBody>
      </p:sp>
    </p:spTree>
    <p:extLst>
      <p:ext uri="{BB962C8B-B14F-4D97-AF65-F5344CB8AC3E}">
        <p14:creationId xmlns:p14="http://schemas.microsoft.com/office/powerpoint/2010/main" val="1486081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E261954-41ED-557D-941E-B32B3B7BCF72}"/>
              </a:ext>
            </a:extLst>
          </p:cNvPr>
          <p:cNvSpPr>
            <a:spLocks noGrp="1"/>
          </p:cNvSpPr>
          <p:nvPr>
            <p:ph type="title"/>
          </p:nvPr>
        </p:nvSpPr>
        <p:spPr>
          <a:xfrm>
            <a:off x="719511" y="510556"/>
            <a:ext cx="11091489" cy="1003895"/>
          </a:xfrm>
        </p:spPr>
        <p:txBody>
          <a:bodyPr anchor="b">
            <a:noAutofit/>
          </a:bodyPr>
          <a:lstStyle/>
          <a:p>
            <a:pPr>
              <a:lnSpc>
                <a:spcPct val="90000"/>
              </a:lnSpc>
            </a:pPr>
            <a:r>
              <a:rPr lang="fr-FR" b="1" dirty="0"/>
              <a:t>Contrats avantageux </a:t>
            </a:r>
            <a:br>
              <a:rPr lang="fr-FR" b="1" dirty="0"/>
            </a:br>
            <a:r>
              <a:rPr lang="fr-FR" sz="2000" b="1" dirty="0"/>
              <a:t>La coopération entre le secteur agroalimentaire et les distributeurs</a:t>
            </a:r>
            <a:endParaRPr lang="fr-FR" sz="2000" dirty="0"/>
          </a:p>
        </p:txBody>
      </p:sp>
      <p:sp>
        <p:nvSpPr>
          <p:cNvPr id="12" name="Rectangle 11">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A9B42FEB-655B-0BA5-5F8A-A969C35513CB}"/>
              </a:ext>
            </a:extLst>
          </p:cNvPr>
          <p:cNvGraphicFramePr>
            <a:graphicFrameLocks noGrp="1"/>
          </p:cNvGraphicFramePr>
          <p:nvPr>
            <p:ph idx="1"/>
            <p:extLst>
              <p:ext uri="{D42A27DB-BD31-4B8C-83A1-F6EECF244321}">
                <p14:modId xmlns:p14="http://schemas.microsoft.com/office/powerpoint/2010/main" val="1905095056"/>
              </p:ext>
            </p:extLst>
          </p:nvPr>
        </p:nvGraphicFramePr>
        <p:xfrm>
          <a:off x="1371600" y="1913860"/>
          <a:ext cx="9448800" cy="3902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logo sodiaal">
            <a:extLst>
              <a:ext uri="{FF2B5EF4-FFF2-40B4-BE49-F238E27FC236}">
                <a16:creationId xmlns:a16="http://schemas.microsoft.com/office/drawing/2014/main" id="{B31047BE-EAF2-9CAE-D9BD-E80EBF5FFE1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350" b="32458"/>
          <a:stretch/>
        </p:blipFill>
        <p:spPr bwMode="auto">
          <a:xfrm>
            <a:off x="4056050" y="2779636"/>
            <a:ext cx="3218262" cy="1132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refour Hypermarché - Carrefour.fr">
            <a:extLst>
              <a:ext uri="{FF2B5EF4-FFF2-40B4-BE49-F238E27FC236}">
                <a16:creationId xmlns:a16="http://schemas.microsoft.com/office/drawing/2014/main" id="{5072DAE1-F9CF-3CBA-3FFF-7A690FE69E6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778" t="10369" r="21409" b="11162"/>
          <a:stretch/>
        </p:blipFill>
        <p:spPr bwMode="auto">
          <a:xfrm>
            <a:off x="8931524" y="2569168"/>
            <a:ext cx="1888876" cy="1318895"/>
          </a:xfrm>
          <a:prstGeom prst="rect">
            <a:avLst/>
          </a:prstGeom>
          <a:noFill/>
          <a:extLst>
            <a:ext uri="{909E8E84-426E-40DD-AFC4-6F175D3DCCD1}">
              <a14:hiddenFill xmlns:a14="http://schemas.microsoft.com/office/drawing/2010/main">
                <a:solidFill>
                  <a:srgbClr val="FFFFFF"/>
                </a:solidFill>
              </a14:hiddenFill>
            </a:ext>
          </a:extLst>
        </p:spPr>
      </p:pic>
      <p:sp>
        <p:nvSpPr>
          <p:cNvPr id="23" name="ZoneTexte 22">
            <a:extLst>
              <a:ext uri="{FF2B5EF4-FFF2-40B4-BE49-F238E27FC236}">
                <a16:creationId xmlns:a16="http://schemas.microsoft.com/office/drawing/2014/main" id="{C33FE364-6821-8006-94A1-9390912DC8E2}"/>
              </a:ext>
            </a:extLst>
          </p:cNvPr>
          <p:cNvSpPr txBox="1"/>
          <p:nvPr/>
        </p:nvSpPr>
        <p:spPr>
          <a:xfrm>
            <a:off x="584199" y="4148318"/>
            <a:ext cx="2237162" cy="923330"/>
          </a:xfrm>
          <a:prstGeom prst="rect">
            <a:avLst/>
          </a:prstGeom>
          <a:noFill/>
        </p:spPr>
        <p:txBody>
          <a:bodyPr wrap="square">
            <a:spAutoFit/>
          </a:bodyPr>
          <a:lstStyle/>
          <a:p>
            <a:pPr algn="ctr"/>
            <a:r>
              <a:rPr lang="fr-FR" b="0" i="0" dirty="0">
                <a:solidFill>
                  <a:srgbClr val="000000"/>
                </a:solidFill>
                <a:effectLst/>
              </a:rPr>
              <a:t>Revalorisation du prix du lait payé aux producteurs</a:t>
            </a:r>
            <a:endParaRPr lang="fr-FR" dirty="0"/>
          </a:p>
        </p:txBody>
      </p:sp>
      <p:sp>
        <p:nvSpPr>
          <p:cNvPr id="25" name="ZoneTexte 24">
            <a:extLst>
              <a:ext uri="{FF2B5EF4-FFF2-40B4-BE49-F238E27FC236}">
                <a16:creationId xmlns:a16="http://schemas.microsoft.com/office/drawing/2014/main" id="{68648C7A-1773-0A7F-C462-93A6A284FED9}"/>
              </a:ext>
            </a:extLst>
          </p:cNvPr>
          <p:cNvSpPr txBox="1"/>
          <p:nvPr/>
        </p:nvSpPr>
        <p:spPr>
          <a:xfrm>
            <a:off x="3608762" y="4125755"/>
            <a:ext cx="6096000" cy="1200329"/>
          </a:xfrm>
          <a:prstGeom prst="rect">
            <a:avLst/>
          </a:prstGeom>
          <a:noFill/>
        </p:spPr>
        <p:txBody>
          <a:bodyPr wrap="square">
            <a:spAutoFit/>
          </a:bodyPr>
          <a:lstStyle/>
          <a:p>
            <a:pPr marL="285750" indent="-285750">
              <a:buFont typeface="Arial" panose="020B0604020202020204" pitchFamily="34" charset="0"/>
              <a:buChar char="•"/>
            </a:pPr>
            <a:r>
              <a:rPr lang="fr-FR" b="0" i="0" dirty="0">
                <a:solidFill>
                  <a:srgbClr val="000000"/>
                </a:solidFill>
                <a:effectLst/>
                <a:latin typeface="+mj-lt"/>
              </a:rPr>
              <a:t>Prix fixes pour ses produits laitiers</a:t>
            </a:r>
            <a:endParaRPr lang="fr-FR" dirty="0"/>
          </a:p>
          <a:p>
            <a:pPr marL="285750" indent="-285750">
              <a:buFont typeface="Arial" panose="020B0604020202020204" pitchFamily="34" charset="0"/>
              <a:buChar char="•"/>
            </a:pPr>
            <a:r>
              <a:rPr lang="fr-FR" dirty="0"/>
              <a:t>Stabilisation des coûts de production</a:t>
            </a:r>
          </a:p>
          <a:p>
            <a:pPr marL="285750" indent="-285750">
              <a:buFont typeface="Arial" panose="020B0604020202020204" pitchFamily="34" charset="0"/>
              <a:buChar char="•"/>
            </a:pPr>
            <a:r>
              <a:rPr lang="fr-FR" dirty="0"/>
              <a:t>Augmentation de 15 % de ses ventes</a:t>
            </a:r>
          </a:p>
          <a:p>
            <a:r>
              <a:rPr lang="fr-FR" dirty="0"/>
              <a:t> </a:t>
            </a:r>
          </a:p>
        </p:txBody>
      </p:sp>
      <p:sp>
        <p:nvSpPr>
          <p:cNvPr id="27" name="ZoneTexte 26">
            <a:extLst>
              <a:ext uri="{FF2B5EF4-FFF2-40B4-BE49-F238E27FC236}">
                <a16:creationId xmlns:a16="http://schemas.microsoft.com/office/drawing/2014/main" id="{9B7B6E7A-4128-D5BC-5FB8-267FA5924C69}"/>
              </a:ext>
            </a:extLst>
          </p:cNvPr>
          <p:cNvSpPr txBox="1"/>
          <p:nvPr/>
        </p:nvSpPr>
        <p:spPr>
          <a:xfrm>
            <a:off x="8604800" y="4121887"/>
            <a:ext cx="3062662" cy="923330"/>
          </a:xfrm>
          <a:prstGeom prst="rect">
            <a:avLst/>
          </a:prstGeom>
          <a:noFill/>
        </p:spPr>
        <p:txBody>
          <a:bodyPr wrap="square">
            <a:spAutoFit/>
          </a:bodyPr>
          <a:lstStyle/>
          <a:p>
            <a:pPr marL="285750" indent="-285750">
              <a:buFont typeface="Arial" panose="020B0604020202020204" pitchFamily="34" charset="0"/>
              <a:buChar char="•"/>
            </a:pPr>
            <a:r>
              <a:rPr lang="fr-FR" dirty="0"/>
              <a:t>Gros volumes d’achat</a:t>
            </a:r>
          </a:p>
          <a:p>
            <a:pPr marL="285750" indent="-285750">
              <a:buFont typeface="Arial" panose="020B0604020202020204" pitchFamily="34" charset="0"/>
              <a:buChar char="•"/>
            </a:pPr>
            <a:r>
              <a:rPr lang="fr-FR" dirty="0"/>
              <a:t>Approvisionnement régulier et de qualité</a:t>
            </a:r>
          </a:p>
        </p:txBody>
      </p:sp>
      <p:pic>
        <p:nvPicPr>
          <p:cNvPr id="1036" name="Picture 12" descr="Stylo écrire un accord de signature icône illustration vectorielle ...">
            <a:extLst>
              <a:ext uri="{FF2B5EF4-FFF2-40B4-BE49-F238E27FC236}">
                <a16:creationId xmlns:a16="http://schemas.microsoft.com/office/drawing/2014/main" id="{6C964205-4D5A-A972-2413-5C69FD6AAAF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737" r="14185" b="14916"/>
          <a:stretch/>
        </p:blipFill>
        <p:spPr bwMode="auto">
          <a:xfrm>
            <a:off x="926686" y="2424530"/>
            <a:ext cx="1501391"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315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61954-41ED-557D-941E-B32B3B7BCF72}"/>
              </a:ext>
            </a:extLst>
          </p:cNvPr>
          <p:cNvSpPr>
            <a:spLocks noGrp="1"/>
          </p:cNvSpPr>
          <p:nvPr>
            <p:ph type="title"/>
          </p:nvPr>
        </p:nvSpPr>
        <p:spPr>
          <a:xfrm>
            <a:off x="725861" y="696409"/>
            <a:ext cx="11091489" cy="1003895"/>
          </a:xfrm>
        </p:spPr>
        <p:txBody>
          <a:bodyPr anchor="b">
            <a:noAutofit/>
          </a:bodyPr>
          <a:lstStyle/>
          <a:p>
            <a:pPr>
              <a:lnSpc>
                <a:spcPct val="90000"/>
              </a:lnSpc>
            </a:pPr>
            <a:r>
              <a:rPr lang="fr-FR" b="1" dirty="0"/>
              <a:t>AUGMENTATION DES PARTS DE MARCHE</a:t>
            </a:r>
            <a:br>
              <a:rPr lang="fr-FR" b="1" dirty="0"/>
            </a:br>
            <a:r>
              <a:rPr lang="fr-FR" sz="2000" b="1" dirty="0"/>
              <a:t>LES INNOVATIONS DANS LA DISTRIBUTION</a:t>
            </a:r>
            <a:endParaRPr lang="fr-FR" sz="2000" dirty="0"/>
          </a:p>
        </p:txBody>
      </p:sp>
      <p:pic>
        <p:nvPicPr>
          <p:cNvPr id="3074" name="Picture 2" descr="Coca Cola Logo, symbol, meaning, history, PNG, brand">
            <a:extLst>
              <a:ext uri="{FF2B5EF4-FFF2-40B4-BE49-F238E27FC236}">
                <a16:creationId xmlns:a16="http://schemas.microsoft.com/office/drawing/2014/main" id="{ADA89135-2D2A-607B-26C8-455A5C90E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019" y="1830851"/>
            <a:ext cx="3410577" cy="19184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fficher l’image source">
            <a:extLst>
              <a:ext uri="{FF2B5EF4-FFF2-40B4-BE49-F238E27FC236}">
                <a16:creationId xmlns:a16="http://schemas.microsoft.com/office/drawing/2014/main" id="{0A19A21F-4707-21C8-DF69-077DF05D7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1902" y="1961400"/>
            <a:ext cx="3052390" cy="1657352"/>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C4368E60-3058-2D2D-54EE-05965AC7C466}"/>
              </a:ext>
            </a:extLst>
          </p:cNvPr>
          <p:cNvSpPr txBox="1"/>
          <p:nvPr/>
        </p:nvSpPr>
        <p:spPr>
          <a:xfrm>
            <a:off x="6985000" y="3879849"/>
            <a:ext cx="4182280" cy="2031325"/>
          </a:xfrm>
          <a:prstGeom prst="rect">
            <a:avLst/>
          </a:prstGeom>
          <a:noFill/>
        </p:spPr>
        <p:txBody>
          <a:bodyPr wrap="square">
            <a:spAutoFit/>
          </a:bodyPr>
          <a:lstStyle/>
          <a:p>
            <a:pPr marL="285750" indent="-285750">
              <a:buFont typeface="Arial" panose="020B0604020202020204" pitchFamily="34" charset="0"/>
              <a:buChar char="•"/>
            </a:pPr>
            <a:r>
              <a:rPr lang="fr-FR" b="0" dirty="0">
                <a:effectLst/>
                <a:latin typeface="+mj-lt"/>
              </a:rPr>
              <a:t>Acquisition des marques de boissons énergisantes : Nos, Full </a:t>
            </a:r>
            <a:r>
              <a:rPr lang="fr-FR" b="0" dirty="0" err="1">
                <a:effectLst/>
                <a:latin typeface="+mj-lt"/>
              </a:rPr>
              <a:t>Throttle</a:t>
            </a:r>
            <a:r>
              <a:rPr lang="fr-FR" b="0" dirty="0">
                <a:effectLst/>
                <a:latin typeface="+mj-lt"/>
              </a:rPr>
              <a:t> et Burn.</a:t>
            </a:r>
          </a:p>
          <a:p>
            <a:pPr marL="285750" indent="-285750">
              <a:buFont typeface="Arial" panose="020B0604020202020204" pitchFamily="34" charset="0"/>
              <a:buChar char="•"/>
            </a:pPr>
            <a:r>
              <a:rPr lang="fr-FR" dirty="0">
                <a:latin typeface="+mj-lt"/>
              </a:rPr>
              <a:t>A</a:t>
            </a:r>
            <a:r>
              <a:rPr lang="fr-FR" b="0" dirty="0">
                <a:effectLst/>
                <a:latin typeface="+mj-lt"/>
              </a:rPr>
              <a:t>ugmenter la part de marché internationale de Monster (faible </a:t>
            </a:r>
            <a:r>
              <a:rPr lang="fr-FR" b="0" i="0" dirty="0">
                <a:effectLst/>
                <a:latin typeface="Source Sans Pro" panose="020B0503030403020204" pitchFamily="34" charset="0"/>
              </a:rPr>
              <a:t>Etats-Unis et au Canada</a:t>
            </a:r>
            <a:r>
              <a:rPr lang="fr-FR" b="0" dirty="0">
                <a:effectLst/>
                <a:latin typeface="+mj-lt"/>
              </a:rPr>
              <a:t>) en commercialisant dans le monde.</a:t>
            </a:r>
            <a:endParaRPr lang="fr-FR" dirty="0">
              <a:latin typeface="+mj-lt"/>
            </a:endParaRPr>
          </a:p>
        </p:txBody>
      </p:sp>
      <p:sp>
        <p:nvSpPr>
          <p:cNvPr id="31" name="ZoneTexte 30">
            <a:extLst>
              <a:ext uri="{FF2B5EF4-FFF2-40B4-BE49-F238E27FC236}">
                <a16:creationId xmlns:a16="http://schemas.microsoft.com/office/drawing/2014/main" id="{37A12092-6D82-5D32-F684-D9B346911A59}"/>
              </a:ext>
            </a:extLst>
          </p:cNvPr>
          <p:cNvSpPr txBox="1"/>
          <p:nvPr/>
        </p:nvSpPr>
        <p:spPr>
          <a:xfrm>
            <a:off x="1024720" y="3879849"/>
            <a:ext cx="4182280" cy="2308324"/>
          </a:xfrm>
          <a:prstGeom prst="rect">
            <a:avLst/>
          </a:prstGeom>
          <a:noFill/>
        </p:spPr>
        <p:txBody>
          <a:bodyPr wrap="square">
            <a:spAutoFit/>
          </a:bodyPr>
          <a:lstStyle/>
          <a:p>
            <a:pPr marL="285750" indent="-285750">
              <a:buFont typeface="Arial" panose="020B0604020202020204" pitchFamily="34" charset="0"/>
              <a:buChar char="•"/>
            </a:pPr>
            <a:r>
              <a:rPr lang="fr-FR" b="0" i="0" dirty="0">
                <a:solidFill>
                  <a:srgbClr val="212121"/>
                </a:solidFill>
                <a:effectLst/>
                <a:latin typeface="+mj-lt"/>
              </a:rPr>
              <a:t>Acquisition des marques de boissons non énergisantes </a:t>
            </a:r>
            <a:r>
              <a:rPr lang="fr-FR" dirty="0">
                <a:solidFill>
                  <a:srgbClr val="212121"/>
                </a:solidFill>
                <a:latin typeface="+mj-lt"/>
              </a:rPr>
              <a:t>: </a:t>
            </a:r>
            <a:r>
              <a:rPr lang="fr-FR" b="0" i="0" dirty="0" err="1">
                <a:solidFill>
                  <a:srgbClr val="212121"/>
                </a:solidFill>
                <a:effectLst/>
                <a:latin typeface="+mj-lt"/>
              </a:rPr>
              <a:t>Peace</a:t>
            </a:r>
            <a:r>
              <a:rPr lang="fr-FR" b="0" i="0" dirty="0">
                <a:solidFill>
                  <a:srgbClr val="212121"/>
                </a:solidFill>
                <a:effectLst/>
                <a:latin typeface="+mj-lt"/>
              </a:rPr>
              <a:t> Tea et d</a:t>
            </a:r>
            <a:r>
              <a:rPr lang="fr-FR" b="0" i="0" dirty="0">
                <a:solidFill>
                  <a:srgbClr val="151515"/>
                </a:solidFill>
                <a:effectLst/>
                <a:latin typeface="+mj-lt"/>
              </a:rPr>
              <a:t>e 16,7% de Monster Beverage pour 2,15 milliards de dollars.</a:t>
            </a:r>
          </a:p>
          <a:p>
            <a:pPr marL="285750" indent="-285750">
              <a:buFont typeface="Arial" panose="020B0604020202020204" pitchFamily="34" charset="0"/>
              <a:buChar char="•"/>
            </a:pPr>
            <a:r>
              <a:rPr lang="fr-FR" dirty="0">
                <a:solidFill>
                  <a:srgbClr val="151515"/>
                </a:solidFill>
                <a:latin typeface="+mj-lt"/>
              </a:rPr>
              <a:t>Augmenter sa part de marché.</a:t>
            </a:r>
          </a:p>
          <a:p>
            <a:pPr marL="285750" indent="-285750">
              <a:buFont typeface="Arial" panose="020B0604020202020204" pitchFamily="34" charset="0"/>
              <a:buChar char="•"/>
            </a:pPr>
            <a:r>
              <a:rPr lang="fr-FR" dirty="0">
                <a:solidFill>
                  <a:srgbClr val="151515"/>
                </a:solidFill>
                <a:latin typeface="+mj-lt"/>
              </a:rPr>
              <a:t>Elargir son offre et concurrencer Red Bull.</a:t>
            </a:r>
            <a:endParaRPr lang="fr-FR" dirty="0">
              <a:latin typeface="+mj-lt"/>
            </a:endParaRPr>
          </a:p>
        </p:txBody>
      </p:sp>
    </p:spTree>
    <p:extLst>
      <p:ext uri="{BB962C8B-B14F-4D97-AF65-F5344CB8AC3E}">
        <p14:creationId xmlns:p14="http://schemas.microsoft.com/office/powerpoint/2010/main" val="3916267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61954-41ED-557D-941E-B32B3B7BCF72}"/>
              </a:ext>
            </a:extLst>
          </p:cNvPr>
          <p:cNvSpPr>
            <a:spLocks noGrp="1"/>
          </p:cNvSpPr>
          <p:nvPr>
            <p:ph type="title"/>
          </p:nvPr>
        </p:nvSpPr>
        <p:spPr>
          <a:xfrm>
            <a:off x="725861" y="1804271"/>
            <a:ext cx="11091489" cy="1003895"/>
          </a:xfrm>
        </p:spPr>
        <p:txBody>
          <a:bodyPr anchor="b">
            <a:noAutofit/>
          </a:bodyPr>
          <a:lstStyle/>
          <a:p>
            <a:pPr>
              <a:lnSpc>
                <a:spcPct val="90000"/>
              </a:lnSpc>
            </a:pPr>
            <a:r>
              <a:rPr lang="fr-FR" sz="3600" i="0" dirty="0">
                <a:effectLst/>
              </a:rPr>
              <a:t>Les erreurs a éviter dans les négociations industrielles</a:t>
            </a:r>
            <a:br>
              <a:rPr lang="fr-FR" sz="3600" i="0" dirty="0">
                <a:effectLst/>
              </a:rPr>
            </a:br>
            <a:br>
              <a:rPr lang="fr-FR" sz="3600" i="0" dirty="0">
                <a:effectLst/>
              </a:rPr>
            </a:br>
            <a:r>
              <a:rPr lang="fr-FR" sz="3600" i="0" dirty="0">
                <a:effectLst/>
              </a:rPr>
              <a:t>Resistance au changement</a:t>
            </a:r>
            <a:br>
              <a:rPr lang="fr-FR" b="1" dirty="0"/>
            </a:br>
            <a:r>
              <a:rPr lang="fr-FR" sz="2000" b="1" dirty="0"/>
              <a:t>LE CAS De kodak</a:t>
            </a:r>
            <a:endParaRPr lang="fr-FR" sz="2000" dirty="0"/>
          </a:p>
        </p:txBody>
      </p:sp>
      <p:graphicFrame>
        <p:nvGraphicFramePr>
          <p:cNvPr id="5" name="Espace réservé du contenu 2">
            <a:extLst>
              <a:ext uri="{FF2B5EF4-FFF2-40B4-BE49-F238E27FC236}">
                <a16:creationId xmlns:a16="http://schemas.microsoft.com/office/drawing/2014/main" id="{A9B42FEB-655B-0BA5-5F8A-A969C35513CB}"/>
              </a:ext>
            </a:extLst>
          </p:cNvPr>
          <p:cNvGraphicFramePr>
            <a:graphicFrameLocks noGrp="1"/>
          </p:cNvGraphicFramePr>
          <p:nvPr>
            <p:ph idx="1"/>
          </p:nvPr>
        </p:nvGraphicFramePr>
        <p:xfrm>
          <a:off x="1371600" y="1685260"/>
          <a:ext cx="9448800" cy="3902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ZoneTexte 29">
            <a:extLst>
              <a:ext uri="{FF2B5EF4-FFF2-40B4-BE49-F238E27FC236}">
                <a16:creationId xmlns:a16="http://schemas.microsoft.com/office/drawing/2014/main" id="{6D732041-0716-C17A-9543-C9014EFA9E21}"/>
              </a:ext>
            </a:extLst>
          </p:cNvPr>
          <p:cNvSpPr txBox="1"/>
          <p:nvPr/>
        </p:nvSpPr>
        <p:spPr>
          <a:xfrm>
            <a:off x="3759200" y="3649820"/>
            <a:ext cx="6143653" cy="1477328"/>
          </a:xfrm>
          <a:prstGeom prst="rect">
            <a:avLst/>
          </a:prstGeom>
          <a:noFill/>
        </p:spPr>
        <p:txBody>
          <a:bodyPr wrap="square">
            <a:spAutoFit/>
          </a:bodyPr>
          <a:lstStyle/>
          <a:p>
            <a:pPr marL="285750" indent="-285750" fontAlgn="auto">
              <a:buFont typeface="Arial" panose="020B0604020202020204" pitchFamily="34" charset="0"/>
              <a:buChar char="•"/>
            </a:pPr>
            <a:r>
              <a:rPr lang="fr-FR" i="0" dirty="0">
                <a:effectLst/>
                <a:latin typeface="+mj-lt"/>
              </a:rPr>
              <a:t>Echec de la transition vers le numérique </a:t>
            </a:r>
            <a:r>
              <a:rPr lang="fr-FR" dirty="0"/>
              <a:t>(pellicules -&gt; </a:t>
            </a:r>
            <a:r>
              <a:rPr lang="fr-FR" strike="sngStrike" dirty="0"/>
              <a:t>appareil photo</a:t>
            </a:r>
            <a:r>
              <a:rPr lang="fr-FR" dirty="0"/>
              <a:t>)</a:t>
            </a:r>
          </a:p>
          <a:p>
            <a:pPr marL="285750" indent="-285750" fontAlgn="auto">
              <a:buFont typeface="Arial" panose="020B0604020202020204" pitchFamily="34" charset="0"/>
              <a:buChar char="•"/>
            </a:pPr>
            <a:endParaRPr lang="fr-FR" dirty="0">
              <a:latin typeface="+mj-lt"/>
            </a:endParaRPr>
          </a:p>
          <a:p>
            <a:pPr marL="285750" indent="-285750" fontAlgn="auto">
              <a:buFont typeface="Arial" panose="020B0604020202020204" pitchFamily="34" charset="0"/>
              <a:buChar char="•"/>
            </a:pPr>
            <a:r>
              <a:rPr lang="fr-FR" i="0" dirty="0">
                <a:effectLst/>
                <a:latin typeface="+mj-lt"/>
              </a:rPr>
              <a:t>Aug</a:t>
            </a:r>
            <a:r>
              <a:rPr lang="fr-FR" dirty="0">
                <a:latin typeface="+mj-lt"/>
              </a:rPr>
              <a:t>mentation des parts de marché de NIKON et CANON</a:t>
            </a:r>
            <a:endParaRPr lang="fr-FR" i="0" dirty="0">
              <a:effectLst/>
              <a:latin typeface="+mj-lt"/>
            </a:endParaRPr>
          </a:p>
        </p:txBody>
      </p:sp>
      <p:pic>
        <p:nvPicPr>
          <p:cNvPr id="4098" name="Picture 2" descr="Kodak Logo, symbol, meaning, history, PNG, brand">
            <a:extLst>
              <a:ext uri="{FF2B5EF4-FFF2-40B4-BE49-F238E27FC236}">
                <a16:creationId xmlns:a16="http://schemas.microsoft.com/office/drawing/2014/main" id="{E2DD600D-CC2B-5F75-B7ED-FF2D52E3B1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364969"/>
            <a:ext cx="3951006" cy="22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5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8DA4403-E6DD-F721-C8DB-D0836BDFEBE6}"/>
              </a:ext>
            </a:extLst>
          </p:cNvPr>
          <p:cNvSpPr>
            <a:spLocks noGrp="1"/>
          </p:cNvSpPr>
          <p:nvPr>
            <p:ph type="title"/>
          </p:nvPr>
        </p:nvSpPr>
        <p:spPr>
          <a:xfrm>
            <a:off x="1157084" y="374427"/>
            <a:ext cx="10374517" cy="971512"/>
          </a:xfrm>
        </p:spPr>
        <p:txBody>
          <a:bodyPr anchor="ctr">
            <a:normAutofit/>
          </a:bodyPr>
          <a:lstStyle/>
          <a:p>
            <a:r>
              <a:rPr lang="fr-FR" sz="3200">
                <a:solidFill>
                  <a:schemeClr val="bg1"/>
                </a:solidFill>
              </a:rPr>
              <a:t>Le milieu industriel</a:t>
            </a:r>
          </a:p>
        </p:txBody>
      </p:sp>
      <p:graphicFrame>
        <p:nvGraphicFramePr>
          <p:cNvPr id="5" name="Espace réservé du contenu 2">
            <a:extLst>
              <a:ext uri="{FF2B5EF4-FFF2-40B4-BE49-F238E27FC236}">
                <a16:creationId xmlns:a16="http://schemas.microsoft.com/office/drawing/2014/main" id="{65021815-33C5-9397-103C-BA0C5B6BFCF3}"/>
              </a:ext>
            </a:extLst>
          </p:cNvPr>
          <p:cNvGraphicFramePr>
            <a:graphicFrameLocks noGrp="1"/>
          </p:cNvGraphicFramePr>
          <p:nvPr>
            <p:ph idx="1"/>
            <p:extLst>
              <p:ext uri="{D42A27DB-BD31-4B8C-83A1-F6EECF244321}">
                <p14:modId xmlns:p14="http://schemas.microsoft.com/office/powerpoint/2010/main" val="3374079171"/>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286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61954-41ED-557D-941E-B32B3B7BCF72}"/>
              </a:ext>
            </a:extLst>
          </p:cNvPr>
          <p:cNvSpPr>
            <a:spLocks noGrp="1"/>
          </p:cNvSpPr>
          <p:nvPr>
            <p:ph type="title"/>
          </p:nvPr>
        </p:nvSpPr>
        <p:spPr>
          <a:xfrm>
            <a:off x="763961" y="681365"/>
            <a:ext cx="11091489" cy="1003895"/>
          </a:xfrm>
        </p:spPr>
        <p:txBody>
          <a:bodyPr anchor="b">
            <a:noAutofit/>
          </a:bodyPr>
          <a:lstStyle/>
          <a:p>
            <a:pPr>
              <a:lnSpc>
                <a:spcPct val="90000"/>
              </a:lnSpc>
            </a:pPr>
            <a:r>
              <a:rPr lang="fr-FR" sz="3600" i="0" dirty="0">
                <a:effectLst/>
              </a:rPr>
              <a:t>NE PAS ENVISAGER DE SOLUTION WIN-WIN</a:t>
            </a:r>
            <a:br>
              <a:rPr lang="fr-FR" b="1" dirty="0"/>
            </a:br>
            <a:r>
              <a:rPr lang="fr-FR" sz="2000" b="1" dirty="0"/>
              <a:t>LE CAS De AIRBUS</a:t>
            </a:r>
            <a:endParaRPr lang="fr-FR" sz="2000" dirty="0"/>
          </a:p>
        </p:txBody>
      </p:sp>
      <p:pic>
        <p:nvPicPr>
          <p:cNvPr id="5122" name="Picture 2">
            <a:extLst>
              <a:ext uri="{FF2B5EF4-FFF2-40B4-BE49-F238E27FC236}">
                <a16:creationId xmlns:a16="http://schemas.microsoft.com/office/drawing/2014/main" id="{A67C78B3-5CF0-2F95-32D3-313663BE2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502" y="2452097"/>
            <a:ext cx="2691037" cy="21358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fficher l’image source">
            <a:extLst>
              <a:ext uri="{FF2B5EF4-FFF2-40B4-BE49-F238E27FC236}">
                <a16:creationId xmlns:a16="http://schemas.microsoft.com/office/drawing/2014/main" id="{7446AAA5-8C6E-13ED-F4CB-469502E48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407" y="4098905"/>
            <a:ext cx="2872546" cy="6156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320neo_Airbus_detail_engine : AirlineReporter">
            <a:extLst>
              <a:ext uri="{FF2B5EF4-FFF2-40B4-BE49-F238E27FC236}">
                <a16:creationId xmlns:a16="http://schemas.microsoft.com/office/drawing/2014/main" id="{9A8DE7E4-B435-DBE0-0B2A-6FB6B3F679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641"/>
          <a:stretch/>
        </p:blipFill>
        <p:spPr bwMode="auto">
          <a:xfrm>
            <a:off x="7512462" y="2452097"/>
            <a:ext cx="2400976" cy="1539161"/>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92F5DA13-941E-56EB-89F5-218DC2870452}"/>
              </a:ext>
            </a:extLst>
          </p:cNvPr>
          <p:cNvSpPr txBox="1"/>
          <p:nvPr/>
        </p:nvSpPr>
        <p:spPr>
          <a:xfrm>
            <a:off x="1983808" y="4792431"/>
            <a:ext cx="3450687" cy="1200329"/>
          </a:xfrm>
          <a:prstGeom prst="rect">
            <a:avLst/>
          </a:prstGeom>
          <a:noFill/>
        </p:spPr>
        <p:txBody>
          <a:bodyPr wrap="square">
            <a:spAutoFit/>
          </a:bodyPr>
          <a:lstStyle/>
          <a:p>
            <a:pPr marL="285750" indent="-285750">
              <a:buFont typeface="Arial" panose="020B0604020202020204" pitchFamily="34" charset="0"/>
              <a:buChar char="•"/>
            </a:pPr>
            <a:r>
              <a:rPr lang="fr-FR" dirty="0"/>
              <a:t>Délais de livraison courts </a:t>
            </a:r>
          </a:p>
          <a:p>
            <a:pPr marL="285750" indent="-285750">
              <a:buFont typeface="Arial" panose="020B0604020202020204" pitchFamily="34" charset="0"/>
              <a:buChar char="•"/>
            </a:pPr>
            <a:r>
              <a:rPr lang="fr-FR" dirty="0"/>
              <a:t>Réductions de prix</a:t>
            </a:r>
          </a:p>
          <a:p>
            <a:pPr marL="285750" indent="-285750">
              <a:buFont typeface="Arial" panose="020B0604020202020204" pitchFamily="34" charset="0"/>
              <a:buChar char="•"/>
            </a:pPr>
            <a:r>
              <a:rPr lang="fr-FR" dirty="0"/>
              <a:t>Réduire les couts de production</a:t>
            </a:r>
          </a:p>
        </p:txBody>
      </p:sp>
      <p:sp>
        <p:nvSpPr>
          <p:cNvPr id="16" name="ZoneTexte 15">
            <a:extLst>
              <a:ext uri="{FF2B5EF4-FFF2-40B4-BE49-F238E27FC236}">
                <a16:creationId xmlns:a16="http://schemas.microsoft.com/office/drawing/2014/main" id="{58B95C1F-3823-AFA6-1B5D-22D062AECF05}"/>
              </a:ext>
            </a:extLst>
          </p:cNvPr>
          <p:cNvSpPr txBox="1"/>
          <p:nvPr/>
        </p:nvSpPr>
        <p:spPr>
          <a:xfrm>
            <a:off x="7512462" y="4822205"/>
            <a:ext cx="3450687" cy="1477328"/>
          </a:xfrm>
          <a:prstGeom prst="rect">
            <a:avLst/>
          </a:prstGeom>
          <a:noFill/>
        </p:spPr>
        <p:txBody>
          <a:bodyPr wrap="square">
            <a:spAutoFit/>
          </a:bodyPr>
          <a:lstStyle/>
          <a:p>
            <a:pPr marL="285750" indent="-285750">
              <a:buFont typeface="Arial" panose="020B0604020202020204" pitchFamily="34" charset="0"/>
              <a:buChar char="•"/>
            </a:pPr>
            <a:r>
              <a:rPr lang="fr-FR" dirty="0"/>
              <a:t>Réduire ses marges bénéficiaires</a:t>
            </a:r>
          </a:p>
          <a:p>
            <a:pPr marL="285750" indent="-285750">
              <a:buFont typeface="Arial" panose="020B0604020202020204" pitchFamily="34" charset="0"/>
              <a:buChar char="•"/>
            </a:pPr>
            <a:r>
              <a:rPr lang="fr-FR" dirty="0"/>
              <a:t>Diminuer ses capacités d’innovation et de recherche</a:t>
            </a:r>
          </a:p>
        </p:txBody>
      </p:sp>
      <p:sp>
        <p:nvSpPr>
          <p:cNvPr id="24" name="ZoneTexte 23">
            <a:extLst>
              <a:ext uri="{FF2B5EF4-FFF2-40B4-BE49-F238E27FC236}">
                <a16:creationId xmlns:a16="http://schemas.microsoft.com/office/drawing/2014/main" id="{3DDBD78A-BB8F-E578-B95F-E86D2B64984E}"/>
              </a:ext>
            </a:extLst>
          </p:cNvPr>
          <p:cNvSpPr txBox="1"/>
          <p:nvPr/>
        </p:nvSpPr>
        <p:spPr>
          <a:xfrm>
            <a:off x="669925" y="1685260"/>
            <a:ext cx="8375650" cy="369332"/>
          </a:xfrm>
          <a:prstGeom prst="rect">
            <a:avLst/>
          </a:prstGeom>
          <a:noFill/>
        </p:spPr>
        <p:txBody>
          <a:bodyPr wrap="square">
            <a:spAutoFit/>
          </a:bodyPr>
          <a:lstStyle/>
          <a:p>
            <a:r>
              <a:rPr lang="fr-FR" dirty="0"/>
              <a:t>Safran ne parvient pas à respecter les délais de livraison pour Airbus.</a:t>
            </a:r>
          </a:p>
        </p:txBody>
      </p:sp>
    </p:spTree>
    <p:extLst>
      <p:ext uri="{BB962C8B-B14F-4D97-AF65-F5344CB8AC3E}">
        <p14:creationId xmlns:p14="http://schemas.microsoft.com/office/powerpoint/2010/main" val="3182247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55CABF3-F81B-92FB-9BB5-DAA49288F3F7}"/>
              </a:ext>
            </a:extLst>
          </p:cNvPr>
          <p:cNvSpPr>
            <a:spLocks noGrp="1"/>
          </p:cNvSpPr>
          <p:nvPr>
            <p:ph type="title"/>
          </p:nvPr>
        </p:nvSpPr>
        <p:spPr>
          <a:xfrm>
            <a:off x="457200" y="868280"/>
            <a:ext cx="3390645" cy="3363597"/>
          </a:xfrm>
        </p:spPr>
        <p:txBody>
          <a:bodyPr>
            <a:normAutofit/>
          </a:bodyPr>
          <a:lstStyle/>
          <a:p>
            <a:pPr algn="r"/>
            <a:r>
              <a:rPr lang="fr-FR" sz="2700">
                <a:solidFill>
                  <a:schemeClr val="bg1"/>
                </a:solidFill>
              </a:rPr>
              <a:t>Conclusion</a:t>
            </a:r>
          </a:p>
        </p:txBody>
      </p:sp>
      <p:graphicFrame>
        <p:nvGraphicFramePr>
          <p:cNvPr id="5" name="Espace réservé du contenu 2">
            <a:extLst>
              <a:ext uri="{FF2B5EF4-FFF2-40B4-BE49-F238E27FC236}">
                <a16:creationId xmlns:a16="http://schemas.microsoft.com/office/drawing/2014/main" id="{D7189E30-DF67-E18C-FBDC-7AD19D6D788E}"/>
              </a:ext>
            </a:extLst>
          </p:cNvPr>
          <p:cNvGraphicFramePr>
            <a:graphicFrameLocks noGrp="1"/>
          </p:cNvGraphicFramePr>
          <p:nvPr>
            <p:ph idx="1"/>
            <p:extLst>
              <p:ext uri="{D42A27DB-BD31-4B8C-83A1-F6EECF244321}">
                <p14:modId xmlns:p14="http://schemas.microsoft.com/office/powerpoint/2010/main" val="3270920486"/>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624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121E08B-4297-98AE-81E2-2F4963C55ED9}"/>
              </a:ext>
            </a:extLst>
          </p:cNvPr>
          <p:cNvSpPr>
            <a:spLocks noGrp="1"/>
          </p:cNvSpPr>
          <p:nvPr>
            <p:ph type="title"/>
          </p:nvPr>
        </p:nvSpPr>
        <p:spPr>
          <a:xfrm>
            <a:off x="1157084" y="374427"/>
            <a:ext cx="10374517" cy="971512"/>
          </a:xfrm>
        </p:spPr>
        <p:txBody>
          <a:bodyPr anchor="ctr">
            <a:normAutofit/>
          </a:bodyPr>
          <a:lstStyle/>
          <a:p>
            <a:r>
              <a:rPr lang="fr-FR" sz="3200">
                <a:solidFill>
                  <a:schemeClr val="bg1"/>
                </a:solidFill>
              </a:rPr>
              <a:t>La négociation</a:t>
            </a:r>
          </a:p>
        </p:txBody>
      </p:sp>
      <p:graphicFrame>
        <p:nvGraphicFramePr>
          <p:cNvPr id="21" name="Espace réservé du contenu 2">
            <a:extLst>
              <a:ext uri="{FF2B5EF4-FFF2-40B4-BE49-F238E27FC236}">
                <a16:creationId xmlns:a16="http://schemas.microsoft.com/office/drawing/2014/main" id="{019531C4-05A2-D036-FF24-0B366A3FAA50}"/>
              </a:ext>
            </a:extLst>
          </p:cNvPr>
          <p:cNvGraphicFramePr>
            <a:graphicFrameLocks noGrp="1"/>
          </p:cNvGraphicFramePr>
          <p:nvPr>
            <p:ph idx="1"/>
            <p:extLst>
              <p:ext uri="{D42A27DB-BD31-4B8C-83A1-F6EECF244321}">
                <p14:modId xmlns:p14="http://schemas.microsoft.com/office/powerpoint/2010/main" val="2363361974"/>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6431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5AEB1CF-D1AE-3620-F7B1-069431D93A59}"/>
              </a:ext>
            </a:extLst>
          </p:cNvPr>
          <p:cNvSpPr>
            <a:spLocks noGrp="1"/>
          </p:cNvSpPr>
          <p:nvPr>
            <p:ph type="title"/>
          </p:nvPr>
        </p:nvSpPr>
        <p:spPr>
          <a:xfrm>
            <a:off x="1157084" y="374427"/>
            <a:ext cx="10374517" cy="971512"/>
          </a:xfrm>
        </p:spPr>
        <p:txBody>
          <a:bodyPr anchor="ctr">
            <a:normAutofit/>
          </a:bodyPr>
          <a:lstStyle/>
          <a:p>
            <a:pPr>
              <a:lnSpc>
                <a:spcPct val="90000"/>
              </a:lnSpc>
            </a:pPr>
            <a:r>
              <a:rPr lang="fr-FR" sz="3200" dirty="0">
                <a:solidFill>
                  <a:schemeClr val="bg1"/>
                </a:solidFill>
              </a:rPr>
              <a:t>Que signifie négocier en milieu industriel ?</a:t>
            </a:r>
          </a:p>
        </p:txBody>
      </p:sp>
      <p:graphicFrame>
        <p:nvGraphicFramePr>
          <p:cNvPr id="27" name="Espace réservé du contenu 2">
            <a:extLst>
              <a:ext uri="{FF2B5EF4-FFF2-40B4-BE49-F238E27FC236}">
                <a16:creationId xmlns:a16="http://schemas.microsoft.com/office/drawing/2014/main" id="{BC793CE3-A9E1-C77B-95C5-918F6D36C753}"/>
              </a:ext>
            </a:extLst>
          </p:cNvPr>
          <p:cNvGraphicFramePr>
            <a:graphicFrameLocks noGrp="1"/>
          </p:cNvGraphicFramePr>
          <p:nvPr>
            <p:ph idx="1"/>
            <p:extLst>
              <p:ext uri="{D42A27DB-BD31-4B8C-83A1-F6EECF244321}">
                <p14:modId xmlns:p14="http://schemas.microsoft.com/office/powerpoint/2010/main" val="1850698017"/>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642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C4AFFA-9868-4B7D-9F63-93C34D362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4661594-E39E-2063-892D-51BFB5E501FD}"/>
              </a:ext>
            </a:extLst>
          </p:cNvPr>
          <p:cNvSpPr>
            <a:spLocks noGrp="1"/>
          </p:cNvSpPr>
          <p:nvPr>
            <p:ph type="title"/>
          </p:nvPr>
        </p:nvSpPr>
        <p:spPr>
          <a:xfrm>
            <a:off x="1371601" y="457200"/>
            <a:ext cx="9549442" cy="1010093"/>
          </a:xfrm>
        </p:spPr>
        <p:txBody>
          <a:bodyPr anchor="b">
            <a:normAutofit/>
          </a:bodyPr>
          <a:lstStyle/>
          <a:p>
            <a:pPr algn="r">
              <a:lnSpc>
                <a:spcPct val="90000"/>
              </a:lnSpc>
            </a:pPr>
            <a:r>
              <a:rPr lang="fr-FR" sz="2500"/>
              <a:t>Compréhension des négociations en milieu industriel</a:t>
            </a:r>
          </a:p>
        </p:txBody>
      </p:sp>
      <p:sp>
        <p:nvSpPr>
          <p:cNvPr id="11" name="Rectangle 10">
            <a:extLst>
              <a:ext uri="{FF2B5EF4-FFF2-40B4-BE49-F238E27FC236}">
                <a16:creationId xmlns:a16="http://schemas.microsoft.com/office/drawing/2014/main" id="{024CCFE6-8D32-4963-9B5D-E74204429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414B78-940D-4BE3-A24D-B003E1C9C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E8D1608B-BEB3-AA0D-1963-20D87346C342}"/>
              </a:ext>
            </a:extLst>
          </p:cNvPr>
          <p:cNvGraphicFramePr>
            <a:graphicFrameLocks noGrp="1"/>
          </p:cNvGraphicFramePr>
          <p:nvPr>
            <p:ph idx="1"/>
            <p:extLst>
              <p:ext uri="{D42A27DB-BD31-4B8C-83A1-F6EECF244321}">
                <p14:modId xmlns:p14="http://schemas.microsoft.com/office/powerpoint/2010/main" val="3833395562"/>
              </p:ext>
            </p:extLst>
          </p:nvPr>
        </p:nvGraphicFramePr>
        <p:xfrm>
          <a:off x="898451" y="1834632"/>
          <a:ext cx="10334847"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1777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5866165-311C-89C0-13DB-3836B8DBCA7E}"/>
              </a:ext>
            </a:extLst>
          </p:cNvPr>
          <p:cNvSpPr>
            <a:spLocks noGrp="1"/>
          </p:cNvSpPr>
          <p:nvPr>
            <p:ph type="title"/>
          </p:nvPr>
        </p:nvSpPr>
        <p:spPr>
          <a:xfrm>
            <a:off x="1157084" y="374427"/>
            <a:ext cx="10374517" cy="971512"/>
          </a:xfrm>
        </p:spPr>
        <p:txBody>
          <a:bodyPr anchor="ctr">
            <a:normAutofit/>
          </a:bodyPr>
          <a:lstStyle/>
          <a:p>
            <a:r>
              <a:rPr lang="fr-FR" sz="3200" dirty="0">
                <a:solidFill>
                  <a:schemeClr val="bg1"/>
                </a:solidFill>
              </a:rPr>
              <a:t>Qui sont les acteurs ?</a:t>
            </a:r>
          </a:p>
        </p:txBody>
      </p:sp>
      <p:graphicFrame>
        <p:nvGraphicFramePr>
          <p:cNvPr id="21" name="Espace réservé du contenu 2">
            <a:extLst>
              <a:ext uri="{FF2B5EF4-FFF2-40B4-BE49-F238E27FC236}">
                <a16:creationId xmlns:a16="http://schemas.microsoft.com/office/drawing/2014/main" id="{87961BD1-7FE5-AB4C-70A4-FC2651EDBAF9}"/>
              </a:ext>
            </a:extLst>
          </p:cNvPr>
          <p:cNvGraphicFramePr>
            <a:graphicFrameLocks noGrp="1"/>
          </p:cNvGraphicFramePr>
          <p:nvPr>
            <p:ph idx="1"/>
            <p:extLst>
              <p:ext uri="{D42A27DB-BD31-4B8C-83A1-F6EECF244321}">
                <p14:modId xmlns:p14="http://schemas.microsoft.com/office/powerpoint/2010/main" val="80487741"/>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9588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CC16919-60EA-C0E7-28A8-E99EB3C5D6B1}"/>
              </a:ext>
            </a:extLst>
          </p:cNvPr>
          <p:cNvSpPr>
            <a:spLocks noGrp="1"/>
          </p:cNvSpPr>
          <p:nvPr>
            <p:ph type="title"/>
          </p:nvPr>
        </p:nvSpPr>
        <p:spPr>
          <a:xfrm>
            <a:off x="457200" y="868280"/>
            <a:ext cx="3390645" cy="3363597"/>
          </a:xfrm>
        </p:spPr>
        <p:txBody>
          <a:bodyPr>
            <a:normAutofit/>
          </a:bodyPr>
          <a:lstStyle/>
          <a:p>
            <a:pPr algn="r"/>
            <a:r>
              <a:rPr lang="fr-FR" sz="2500">
                <a:solidFill>
                  <a:schemeClr val="bg1"/>
                </a:solidFill>
              </a:rPr>
              <a:t>Le rôle de l’entreprise</a:t>
            </a:r>
          </a:p>
        </p:txBody>
      </p:sp>
      <p:graphicFrame>
        <p:nvGraphicFramePr>
          <p:cNvPr id="5" name="Espace réservé du contenu 2">
            <a:extLst>
              <a:ext uri="{FF2B5EF4-FFF2-40B4-BE49-F238E27FC236}">
                <a16:creationId xmlns:a16="http://schemas.microsoft.com/office/drawing/2014/main" id="{81255DD7-430C-3233-B0E1-D347A62DA118}"/>
              </a:ext>
            </a:extLst>
          </p:cNvPr>
          <p:cNvGraphicFramePr>
            <a:graphicFrameLocks noGrp="1"/>
          </p:cNvGraphicFramePr>
          <p:nvPr>
            <p:ph idx="1"/>
            <p:extLst>
              <p:ext uri="{D42A27DB-BD31-4B8C-83A1-F6EECF244321}">
                <p14:modId xmlns:p14="http://schemas.microsoft.com/office/powerpoint/2010/main" val="3357513920"/>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9772071"/>
      </p:ext>
    </p:extLst>
  </p:cSld>
  <p:clrMapOvr>
    <a:masterClrMapping/>
  </p:clrMapOvr>
</p:sld>
</file>

<file path=ppt/theme/theme1.xml><?xml version="1.0" encoding="utf-8"?>
<a:theme xmlns:a="http://schemas.openxmlformats.org/drawingml/2006/main" name="GradientRise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f5c8052-b1ea-40d1-8cd5-ea0c204ca84f}" enabled="1" method="Privileged" siteId="{19e51c11-d919-4a98-899d-9b9dc33f4e04}" removed="0"/>
</clbl:labelList>
</file>

<file path=docProps/app.xml><?xml version="1.0" encoding="utf-8"?>
<Properties xmlns="http://schemas.openxmlformats.org/officeDocument/2006/extended-properties" xmlns:vt="http://schemas.openxmlformats.org/officeDocument/2006/docPropsVTypes">
  <TotalTime>1147</TotalTime>
  <Words>2399</Words>
  <Application>Microsoft Macintosh PowerPoint</Application>
  <PresentationFormat>Grand écran</PresentationFormat>
  <Paragraphs>250</Paragraphs>
  <Slides>41</Slides>
  <Notes>8</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41</vt:i4>
      </vt:variant>
    </vt:vector>
  </HeadingPairs>
  <TitlesOfParts>
    <vt:vector size="48" baseType="lpstr">
      <vt:lpstr>Aptos</vt:lpstr>
      <vt:lpstr>Arial</vt:lpstr>
      <vt:lpstr>Avenir Next LT Pro</vt:lpstr>
      <vt:lpstr>noto-serif</vt:lpstr>
      <vt:lpstr>Source Sans Pro</vt:lpstr>
      <vt:lpstr>WorkSans</vt:lpstr>
      <vt:lpstr>GradientRiseVTI</vt:lpstr>
      <vt:lpstr>Négocier en milieu industriel</vt:lpstr>
      <vt:lpstr>Le plan</vt:lpstr>
      <vt:lpstr>Introduction</vt:lpstr>
      <vt:lpstr>Le milieu industriel</vt:lpstr>
      <vt:lpstr>La négociation</vt:lpstr>
      <vt:lpstr>Que signifie négocier en milieu industriel ?</vt:lpstr>
      <vt:lpstr>Compréhension des négociations en milieu industriel</vt:lpstr>
      <vt:lpstr>Qui sont les acteurs ?</vt:lpstr>
      <vt:lpstr>Le rôle de l’entreprise</vt:lpstr>
      <vt:lpstr>Le rôle du type de clientèle</vt:lpstr>
      <vt:lpstr>Le rôle des partenaires</vt:lpstr>
      <vt:lpstr>les types de négociation</vt:lpstr>
      <vt:lpstr>Négociation commerciale</vt:lpstr>
      <vt:lpstr>Négociation technique</vt:lpstr>
      <vt:lpstr>Négociation de partenariat</vt:lpstr>
      <vt:lpstr>Négociation des contrats-cadres </vt:lpstr>
      <vt:lpstr>Négociation des prix</vt:lpstr>
      <vt:lpstr>L’importance stratégique des négociations</vt:lpstr>
      <vt:lpstr>Les impacts de la négociation avec les fournisseurs</vt:lpstr>
      <vt:lpstr>Les impacts de la négociation avec les fournisseurs</vt:lpstr>
      <vt:lpstr>L’importance de la gestion des marges pour l’entreprise </vt:lpstr>
      <vt:lpstr>Être compétitif en milieu industriel</vt:lpstr>
      <vt:lpstr>Les techniques de ventes lors d’une Négociation industrielle</vt:lpstr>
      <vt:lpstr>La préparation</vt:lpstr>
      <vt:lpstr>Etudes des clients</vt:lpstr>
      <vt:lpstr>LEVIERS DE Négociations</vt:lpstr>
      <vt:lpstr>Besoin du client</vt:lpstr>
      <vt:lpstr>Techniques de persuasion et d’argumentation</vt:lpstr>
      <vt:lpstr>ARGUMENTER ET METTRE EN AVANT LA VALEUR Ajoutée </vt:lpstr>
      <vt:lpstr>Proposer une offre adaptée</vt:lpstr>
      <vt:lpstr>ANNONCER LE PRIX</vt:lpstr>
      <vt:lpstr>Gestion des objections et résolution des conflits</vt:lpstr>
      <vt:lpstr>REPONDRE AUX ATTENTES</vt:lpstr>
      <vt:lpstr>TROUVER DES COMPROMIS</vt:lpstr>
      <vt:lpstr>MAINTENIR LA RELATION COMMERCIALE</vt:lpstr>
      <vt:lpstr>Études de Cas DES Négociations Industrielles GAGNANTES  COLLABORATION A LONG TERME LE CAS D’ENGIE</vt:lpstr>
      <vt:lpstr>Contrats avantageux  La coopération entre le secteur agroalimentaire et les distributeurs</vt:lpstr>
      <vt:lpstr>AUGMENTATION DES PARTS DE MARCHE LES INNOVATIONS DANS LA DISTRIBUTION</vt:lpstr>
      <vt:lpstr>Les erreurs a éviter dans les négociations industrielles  Resistance au changement LE CAS De kodak</vt:lpstr>
      <vt:lpstr>NE PAS ENVISAGER DE SOLUTION WIN-WIN LE CAS De AIRBUS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Négocier en milieu industriel</dc:title>
  <dc:creator>Hadrien DELOBEL</dc:creator>
  <cp:lastModifiedBy>Hadrien DELOBEL</cp:lastModifiedBy>
  <cp:revision>8</cp:revision>
  <dcterms:created xsi:type="dcterms:W3CDTF">2024-09-27T18:48:43Z</dcterms:created>
  <dcterms:modified xsi:type="dcterms:W3CDTF">2024-10-02T17:02:39Z</dcterms:modified>
</cp:coreProperties>
</file>